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4"/>
  </p:sldMasterIdLst>
  <p:sldIdLst>
    <p:sldId id="256" r:id="rId5"/>
    <p:sldId id="258" r:id="rId6"/>
    <p:sldId id="288" r:id="rId7"/>
    <p:sldId id="321" r:id="rId8"/>
    <p:sldId id="314" r:id="rId9"/>
    <p:sldId id="299" r:id="rId10"/>
    <p:sldId id="309" r:id="rId11"/>
    <p:sldId id="315" r:id="rId12"/>
    <p:sldId id="316" r:id="rId13"/>
    <p:sldId id="276" r:id="rId14"/>
    <p:sldId id="300" r:id="rId15"/>
    <p:sldId id="331" r:id="rId16"/>
    <p:sldId id="283" r:id="rId17"/>
    <p:sldId id="317" r:id="rId18"/>
    <p:sldId id="285" r:id="rId19"/>
    <p:sldId id="313" r:id="rId20"/>
    <p:sldId id="327" r:id="rId21"/>
    <p:sldId id="328" r:id="rId22"/>
    <p:sldId id="329" r:id="rId23"/>
    <p:sldId id="318" r:id="rId24"/>
    <p:sldId id="293" r:id="rId25"/>
    <p:sldId id="330" r:id="rId26"/>
    <p:sldId id="322" r:id="rId27"/>
    <p:sldId id="319" r:id="rId28"/>
    <p:sldId id="333" r:id="rId29"/>
    <p:sldId id="332" r:id="rId30"/>
    <p:sldId id="270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5656"/>
    <a:srgbClr val="C44F4F"/>
    <a:srgbClr val="D95050"/>
    <a:srgbClr val="C94040"/>
    <a:srgbClr val="C9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ter,Shayla Renee" userId="S::srcart07@louisville.edu::9ba3289e-e721-4764-9ad9-d4056053a7c0" providerId="AD" clId="Web-{CD3FE970-16E5-466E-BE79-4BB27D862B6F}"/>
    <pc:docChg chg="addSld modSld">
      <pc:chgData name="Carter,Shayla Renee" userId="S::srcart07@louisville.edu::9ba3289e-e721-4764-9ad9-d4056053a7c0" providerId="AD" clId="Web-{CD3FE970-16E5-466E-BE79-4BB27D862B6F}" dt="2021-09-15T03:17:21.397" v="112" actId="20577"/>
      <pc:docMkLst>
        <pc:docMk/>
      </pc:docMkLst>
      <pc:sldChg chg="modSp new">
        <pc:chgData name="Carter,Shayla Renee" userId="S::srcart07@louisville.edu::9ba3289e-e721-4764-9ad9-d4056053a7c0" providerId="AD" clId="Web-{CD3FE970-16E5-466E-BE79-4BB27D862B6F}" dt="2021-09-15T03:17:21.397" v="112" actId="20577"/>
        <pc:sldMkLst>
          <pc:docMk/>
          <pc:sldMk cId="1091291159" sldId="269"/>
        </pc:sldMkLst>
        <pc:spChg chg="mod">
          <ac:chgData name="Carter,Shayla Renee" userId="S::srcart07@louisville.edu::9ba3289e-e721-4764-9ad9-d4056053a7c0" providerId="AD" clId="Web-{CD3FE970-16E5-466E-BE79-4BB27D862B6F}" dt="2021-09-15T03:14:23.070" v="13" actId="20577"/>
          <ac:spMkLst>
            <pc:docMk/>
            <pc:sldMk cId="1091291159" sldId="269"/>
            <ac:spMk id="2" creationId="{D70E21B0-C6C0-41B8-AD68-3F0A20A89D94}"/>
          </ac:spMkLst>
        </pc:spChg>
        <pc:spChg chg="mod">
          <ac:chgData name="Carter,Shayla Renee" userId="S::srcart07@louisville.edu::9ba3289e-e721-4764-9ad9-d4056053a7c0" providerId="AD" clId="Web-{CD3FE970-16E5-466E-BE79-4BB27D862B6F}" dt="2021-09-15T03:17:21.397" v="112" actId="20577"/>
          <ac:spMkLst>
            <pc:docMk/>
            <pc:sldMk cId="1091291159" sldId="269"/>
            <ac:spMk id="3" creationId="{83A5A817-4776-4E03-94A9-F1C54D2D2543}"/>
          </ac:spMkLst>
        </pc:spChg>
      </pc:sldChg>
    </pc:docChg>
  </pc:docChgLst>
  <pc:docChgLst>
    <pc:chgData name="Druen,Xiaoyin Chen" userId="S::xcdrue01@louisville.edu::8135817a-53cb-4852-adf8-ba243e1a7b5b" providerId="AD" clId="Web-{B4D17532-958E-4B56-97D5-B3CDEB7A4AB9}"/>
    <pc:docChg chg="modSld">
      <pc:chgData name="Druen,Xiaoyin Chen" userId="S::xcdrue01@louisville.edu::8135817a-53cb-4852-adf8-ba243e1a7b5b" providerId="AD" clId="Web-{B4D17532-958E-4B56-97D5-B3CDEB7A4AB9}" dt="2021-12-11T17:45:08.120" v="11" actId="20577"/>
      <pc:docMkLst>
        <pc:docMk/>
      </pc:docMkLst>
      <pc:sldChg chg="modSp">
        <pc:chgData name="Druen,Xiaoyin Chen" userId="S::xcdrue01@louisville.edu::8135817a-53cb-4852-adf8-ba243e1a7b5b" providerId="AD" clId="Web-{B4D17532-958E-4B56-97D5-B3CDEB7A4AB9}" dt="2021-12-11T17:45:08.120" v="11" actId="20577"/>
        <pc:sldMkLst>
          <pc:docMk/>
          <pc:sldMk cId="2823304696" sldId="321"/>
        </pc:sldMkLst>
        <pc:graphicFrameChg chg="modGraphic">
          <ac:chgData name="Druen,Xiaoyin Chen" userId="S::xcdrue01@louisville.edu::8135817a-53cb-4852-adf8-ba243e1a7b5b" providerId="AD" clId="Web-{B4D17532-958E-4B56-97D5-B3CDEB7A4AB9}" dt="2021-12-11T17:45:08.120" v="11" actId="20577"/>
          <ac:graphicFrameMkLst>
            <pc:docMk/>
            <pc:sldMk cId="2823304696" sldId="321"/>
            <ac:graphicFrameMk id="28" creationId="{A6E2AAC7-EE46-4CCE-873C-94AC91938429}"/>
          </ac:graphicFrameMkLst>
        </pc:graphicFrameChg>
      </pc:sldChg>
    </pc:docChg>
  </pc:docChgLst>
  <pc:docChgLst>
    <pc:chgData name="Siebe,Benjamin D" userId="S::bdsieb01@louisville.edu::4b3ec357-38c8-4f80-bbef-3f2f9b63f464" providerId="AD" clId="Web-{F7D90DAC-19B1-4038-8C82-3A859A7E120A}"/>
    <pc:docChg chg="modSld">
      <pc:chgData name="Siebe,Benjamin D" userId="S::bdsieb01@louisville.edu::4b3ec357-38c8-4f80-bbef-3f2f9b63f464" providerId="AD" clId="Web-{F7D90DAC-19B1-4038-8C82-3A859A7E120A}" dt="2021-09-15T13:27:49.442" v="8"/>
      <pc:docMkLst>
        <pc:docMk/>
      </pc:docMkLst>
      <pc:sldChg chg="modSp modAnim">
        <pc:chgData name="Siebe,Benjamin D" userId="S::bdsieb01@louisville.edu::4b3ec357-38c8-4f80-bbef-3f2f9b63f464" providerId="AD" clId="Web-{F7D90DAC-19B1-4038-8C82-3A859A7E120A}" dt="2021-09-15T13:27:49.442" v="8"/>
        <pc:sldMkLst>
          <pc:docMk/>
          <pc:sldMk cId="875575083" sldId="258"/>
        </pc:sldMkLst>
        <pc:spChg chg="mod">
          <ac:chgData name="Siebe,Benjamin D" userId="S::bdsieb01@louisville.edu::4b3ec357-38c8-4f80-bbef-3f2f9b63f464" providerId="AD" clId="Web-{F7D90DAC-19B1-4038-8C82-3A859A7E120A}" dt="2021-09-15T13:26:58.611" v="1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addAnim modAnim">
        <pc:chgData name="Siebe,Benjamin D" userId="S::bdsieb01@louisville.edu::4b3ec357-38c8-4f80-bbef-3f2f9b63f464" providerId="AD" clId="Web-{F7D90DAC-19B1-4038-8C82-3A859A7E120A}" dt="2021-09-15T13:27:42.255" v="6"/>
        <pc:sldMkLst>
          <pc:docMk/>
          <pc:sldMk cId="3727610945" sldId="270"/>
        </pc:sldMkLst>
      </pc:sldChg>
    </pc:docChg>
  </pc:docChgLst>
  <pc:docChgLst>
    <pc:chgData name="Siebe,Benjamin D" userId="S::bdsieb01@louisville.edu::4b3ec357-38c8-4f80-bbef-3f2f9b63f464" providerId="AD" clId="Web-{F1390C28-8479-404E-A434-F92E821E25B4}"/>
    <pc:docChg chg="modSld">
      <pc:chgData name="Siebe,Benjamin D" userId="S::bdsieb01@louisville.edu::4b3ec357-38c8-4f80-bbef-3f2f9b63f464" providerId="AD" clId="Web-{F1390C28-8479-404E-A434-F92E821E25B4}" dt="2021-09-15T13:26:12.229" v="1"/>
      <pc:docMkLst>
        <pc:docMk/>
      </pc:docMkLst>
      <pc:sldChg chg="addAnim modAnim">
        <pc:chgData name="Siebe,Benjamin D" userId="S::bdsieb01@louisville.edu::4b3ec357-38c8-4f80-bbef-3f2f9b63f464" providerId="AD" clId="Web-{F1390C28-8479-404E-A434-F92E821E25B4}" dt="2021-09-15T13:26:12.229" v="1"/>
        <pc:sldMkLst>
          <pc:docMk/>
          <pc:sldMk cId="875575083" sldId="258"/>
        </pc:sldMkLst>
      </pc:sldChg>
    </pc:docChg>
  </pc:docChgLst>
  <pc:docChgLst>
    <pc:chgData name="Silsby,Christopher Eric" userId="S::cesils02@louisville.edu::67545249-b618-4de7-a565-b5e80f80ef3a" providerId="AD" clId="Web-{ABAC9E7E-D2DC-4D37-A068-B1761B5C2C79}"/>
    <pc:docChg chg="modSld">
      <pc:chgData name="Silsby,Christopher Eric" userId="S::cesils02@louisville.edu::67545249-b618-4de7-a565-b5e80f80ef3a" providerId="AD" clId="Web-{ABAC9E7E-D2DC-4D37-A068-B1761B5C2C79}" dt="2021-09-15T17:49:18.844" v="177" actId="20577"/>
      <pc:docMkLst>
        <pc:docMk/>
      </pc:docMkLst>
      <pc:sldChg chg="modSp">
        <pc:chgData name="Silsby,Christopher Eric" userId="S::cesils02@louisville.edu::67545249-b618-4de7-a565-b5e80f80ef3a" providerId="AD" clId="Web-{ABAC9E7E-D2DC-4D37-A068-B1761B5C2C79}" dt="2021-09-15T17:45:13.401" v="102" actId="20577"/>
        <pc:sldMkLst>
          <pc:docMk/>
          <pc:sldMk cId="2186429620" sldId="257"/>
        </pc:sldMkLst>
        <pc:spChg chg="mod">
          <ac:chgData name="Silsby,Christopher Eric" userId="S::cesils02@louisville.edu::67545249-b618-4de7-a565-b5e80f80ef3a" providerId="AD" clId="Web-{ABAC9E7E-D2DC-4D37-A068-B1761B5C2C79}" dt="2021-09-15T17:45:13.401" v="102" actId="20577"/>
          <ac:spMkLst>
            <pc:docMk/>
            <pc:sldMk cId="2186429620" sldId="257"/>
            <ac:spMk id="109" creationId="{55B202D4-4A2D-4CD6-AA12-51A7A24892AD}"/>
          </ac:spMkLst>
        </pc:spChg>
      </pc:sldChg>
      <pc:sldChg chg="modSp">
        <pc:chgData name="Silsby,Christopher Eric" userId="S::cesils02@louisville.edu::67545249-b618-4de7-a565-b5e80f80ef3a" providerId="AD" clId="Web-{ABAC9E7E-D2DC-4D37-A068-B1761B5C2C79}" dt="2021-09-15T17:49:18.844" v="177" actId="20577"/>
        <pc:sldMkLst>
          <pc:docMk/>
          <pc:sldMk cId="875575083" sldId="258"/>
        </pc:sldMkLst>
        <pc:spChg chg="mod">
          <ac:chgData name="Silsby,Christopher Eric" userId="S::cesils02@louisville.edu::67545249-b618-4de7-a565-b5e80f80ef3a" providerId="AD" clId="Web-{ABAC9E7E-D2DC-4D37-A068-B1761B5C2C79}" dt="2021-09-15T17:49:18.844" v="177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modSp delAnim modAnim">
        <pc:chgData name="Silsby,Christopher Eric" userId="S::cesils02@louisville.edu::67545249-b618-4de7-a565-b5e80f80ef3a" providerId="AD" clId="Web-{ABAC9E7E-D2DC-4D37-A068-B1761B5C2C79}" dt="2021-09-15T17:49:11.500" v="176" actId="20577"/>
        <pc:sldMkLst>
          <pc:docMk/>
          <pc:sldMk cId="3727610945" sldId="270"/>
        </pc:sldMkLst>
        <pc:spChg chg="mod">
          <ac:chgData name="Silsby,Christopher Eric" userId="S::cesils02@louisville.edu::67545249-b618-4de7-a565-b5e80f80ef3a" providerId="AD" clId="Web-{ABAC9E7E-D2DC-4D37-A068-B1761B5C2C79}" dt="2021-09-15T17:49:11.500" v="176" actId="20577"/>
          <ac:spMkLst>
            <pc:docMk/>
            <pc:sldMk cId="3727610945" sldId="270"/>
            <ac:spMk id="3" creationId="{72987FE8-6903-4F47-8AB2-BF9AD02B3AC3}"/>
          </ac:spMkLst>
        </pc:spChg>
      </pc:sldChg>
      <pc:sldChg chg="modSp">
        <pc:chgData name="Silsby,Christopher Eric" userId="S::cesils02@louisville.edu::67545249-b618-4de7-a565-b5e80f80ef3a" providerId="AD" clId="Web-{ABAC9E7E-D2DC-4D37-A068-B1761B5C2C79}" dt="2021-09-15T17:48:06.983" v="163" actId="20577"/>
        <pc:sldMkLst>
          <pc:docMk/>
          <pc:sldMk cId="2669186555" sldId="272"/>
        </pc:sldMkLst>
        <pc:spChg chg="mod">
          <ac:chgData name="Silsby,Christopher Eric" userId="S::cesils02@louisville.edu::67545249-b618-4de7-a565-b5e80f80ef3a" providerId="AD" clId="Web-{ABAC9E7E-D2DC-4D37-A068-B1761B5C2C79}" dt="2021-09-15T17:48:06.983" v="163" actId="20577"/>
          <ac:spMkLst>
            <pc:docMk/>
            <pc:sldMk cId="2669186555" sldId="272"/>
            <ac:spMk id="3" creationId="{8197B2FE-A30A-4B68-86AC-7FD03C4F4072}"/>
          </ac:spMkLst>
        </pc:spChg>
      </pc:sldChg>
    </pc:docChg>
  </pc:docChgLst>
  <pc:docChgLst>
    <pc:chgData name="Crider,Eli Reed" userId="S::ercrid01@louisville.edu::e60edef3-f41b-4368-ba58-64a8b842c3bd" providerId="AD" clId="Web-{F12C9A94-4776-48DE-A61F-84E30D4D0F8C}"/>
    <pc:docChg chg="addSld delSld modSld sldOrd">
      <pc:chgData name="Crider,Eli Reed" userId="S::ercrid01@louisville.edu::e60edef3-f41b-4368-ba58-64a8b842c3bd" providerId="AD" clId="Web-{F12C9A94-4776-48DE-A61F-84E30D4D0F8C}" dt="2021-09-15T13:15:11.632" v="77" actId="20577"/>
      <pc:docMkLst>
        <pc:docMk/>
      </pc:docMkLst>
      <pc:sldChg chg="addSp modSp del">
        <pc:chgData name="Crider,Eli Reed" userId="S::ercrid01@louisville.edu::e60edef3-f41b-4368-ba58-64a8b842c3bd" providerId="AD" clId="Web-{F12C9A94-4776-48DE-A61F-84E30D4D0F8C}" dt="2021-09-15T13:12:26.164" v="17"/>
        <pc:sldMkLst>
          <pc:docMk/>
          <pc:sldMk cId="1789294280" sldId="259"/>
        </pc:sldMkLst>
        <pc:spChg chg="add">
          <ac:chgData name="Crider,Eli Reed" userId="S::ercrid01@louisville.edu::e60edef3-f41b-4368-ba58-64a8b842c3bd" providerId="AD" clId="Web-{F12C9A94-4776-48DE-A61F-84E30D4D0F8C}" dt="2021-09-15T13:11:59.117" v="14"/>
          <ac:spMkLst>
            <pc:docMk/>
            <pc:sldMk cId="1789294280" sldId="259"/>
            <ac:spMk id="3" creationId="{681493DC-9946-4910-B439-5E84B110D337}"/>
          </ac:spMkLst>
        </pc:spChg>
        <pc:spChg chg="add mod">
          <ac:chgData name="Crider,Eli Reed" userId="S::ercrid01@louisville.edu::e60edef3-f41b-4368-ba58-64a8b842c3bd" providerId="AD" clId="Web-{F12C9A94-4776-48DE-A61F-84E30D4D0F8C}" dt="2021-09-15T13:12:09.586" v="16"/>
          <ac:spMkLst>
            <pc:docMk/>
            <pc:sldMk cId="1789294280" sldId="259"/>
            <ac:spMk id="4" creationId="{1B0E9750-6504-4FAF-9C65-321C23491845}"/>
          </ac:spMkLst>
        </pc:spChg>
      </pc:sldChg>
      <pc:sldChg chg="modSp">
        <pc:chgData name="Crider,Eli Reed" userId="S::ercrid01@louisville.edu::e60edef3-f41b-4368-ba58-64a8b842c3bd" providerId="AD" clId="Web-{F12C9A94-4776-48DE-A61F-84E30D4D0F8C}" dt="2021-09-15T13:07:24.580" v="13" actId="20577"/>
        <pc:sldMkLst>
          <pc:docMk/>
          <pc:sldMk cId="712608044" sldId="262"/>
        </pc:sldMkLst>
        <pc:spChg chg="mod">
          <ac:chgData name="Crider,Eli Reed" userId="S::ercrid01@louisville.edu::e60edef3-f41b-4368-ba58-64a8b842c3bd" providerId="AD" clId="Web-{F12C9A94-4776-48DE-A61F-84E30D4D0F8C}" dt="2021-09-15T13:07:24.580" v="13" actId="20577"/>
          <ac:spMkLst>
            <pc:docMk/>
            <pc:sldMk cId="712608044" sldId="262"/>
            <ac:spMk id="7" creationId="{27A7AF9B-40D6-4FCF-889E-DE8038061EDA}"/>
          </ac:spMkLst>
        </pc:spChg>
      </pc:sldChg>
      <pc:sldChg chg="modSp add del ord replId">
        <pc:chgData name="Crider,Eli Reed" userId="S::ercrid01@louisville.edu::e60edef3-f41b-4368-ba58-64a8b842c3bd" providerId="AD" clId="Web-{F12C9A94-4776-48DE-A61F-84E30D4D0F8C}" dt="2021-09-15T13:14:35.007" v="46"/>
        <pc:sldMkLst>
          <pc:docMk/>
          <pc:sldMk cId="469213516" sldId="270"/>
        </pc:sldMkLst>
        <pc:spChg chg="mod">
          <ac:chgData name="Crider,Eli Reed" userId="S::ercrid01@louisville.edu::e60edef3-f41b-4368-ba58-64a8b842c3bd" providerId="AD" clId="Web-{F12C9A94-4776-48DE-A61F-84E30D4D0F8C}" dt="2021-09-15T13:13:01.258" v="41" actId="20577"/>
          <ac:spMkLst>
            <pc:docMk/>
            <pc:sldMk cId="469213516" sldId="270"/>
            <ac:spMk id="2" creationId="{24E1BB53-3D3C-4C97-AAE6-5EF1B9D2A762}"/>
          </ac:spMkLst>
        </pc:spChg>
        <pc:spChg chg="mod">
          <ac:chgData name="Crider,Eli Reed" userId="S::ercrid01@louisville.edu::e60edef3-f41b-4368-ba58-64a8b842c3bd" providerId="AD" clId="Web-{F12C9A94-4776-48DE-A61F-84E30D4D0F8C}" dt="2021-09-15T13:13:46.976" v="45" actId="14100"/>
          <ac:spMkLst>
            <pc:docMk/>
            <pc:sldMk cId="469213516" sldId="270"/>
            <ac:spMk id="3" creationId="{72987FE8-6903-4F47-8AB2-BF9AD02B3AC3}"/>
          </ac:spMkLst>
        </pc:spChg>
      </pc:sldChg>
      <pc:sldChg chg="modSp add ord replId">
        <pc:chgData name="Crider,Eli Reed" userId="S::ercrid01@louisville.edu::e60edef3-f41b-4368-ba58-64a8b842c3bd" providerId="AD" clId="Web-{F12C9A94-4776-48DE-A61F-84E30D4D0F8C}" dt="2021-09-15T13:15:11.632" v="77" actId="20577"/>
        <pc:sldMkLst>
          <pc:docMk/>
          <pc:sldMk cId="3727610945" sldId="270"/>
        </pc:sldMkLst>
        <pc:spChg chg="mod">
          <ac:chgData name="Crider,Eli Reed" userId="S::ercrid01@louisville.edu::e60edef3-f41b-4368-ba58-64a8b842c3bd" providerId="AD" clId="Web-{F12C9A94-4776-48DE-A61F-84E30D4D0F8C}" dt="2021-09-15T13:14:59.382" v="56" actId="20577"/>
          <ac:spMkLst>
            <pc:docMk/>
            <pc:sldMk cId="3727610945" sldId="270"/>
            <ac:spMk id="2" creationId="{24E1BB53-3D3C-4C97-AAE6-5EF1B9D2A762}"/>
          </ac:spMkLst>
        </pc:spChg>
        <pc:spChg chg="mod">
          <ac:chgData name="Crider,Eli Reed" userId="S::ercrid01@louisville.edu::e60edef3-f41b-4368-ba58-64a8b842c3bd" providerId="AD" clId="Web-{F12C9A94-4776-48DE-A61F-84E30D4D0F8C}" dt="2021-09-15T13:15:11.632" v="77" actId="20577"/>
          <ac:spMkLst>
            <pc:docMk/>
            <pc:sldMk cId="3727610945" sldId="270"/>
            <ac:spMk id="3" creationId="{72987FE8-6903-4F47-8AB2-BF9AD02B3AC3}"/>
          </ac:spMkLst>
        </pc:spChg>
      </pc:sldChg>
    </pc:docChg>
  </pc:docChgLst>
  <pc:docChgLst>
    <pc:chgData name="Silsby,Christopher Eric" userId="S::cesils02@louisville.edu::67545249-b618-4de7-a565-b5e80f80ef3a" providerId="AD" clId="Web-{EB906993-8042-446E-92DA-A7443348B19B}"/>
    <pc:docChg chg="modSld">
      <pc:chgData name="Silsby,Christopher Eric" userId="S::cesils02@louisville.edu::67545249-b618-4de7-a565-b5e80f80ef3a" providerId="AD" clId="Web-{EB906993-8042-446E-92DA-A7443348B19B}" dt="2021-10-25T01:29:15.990" v="20" actId="14100"/>
      <pc:docMkLst>
        <pc:docMk/>
      </pc:docMkLst>
      <pc:sldChg chg="addSp modSp">
        <pc:chgData name="Silsby,Christopher Eric" userId="S::cesils02@louisville.edu::67545249-b618-4de7-a565-b5e80f80ef3a" providerId="AD" clId="Web-{EB906993-8042-446E-92DA-A7443348B19B}" dt="2021-10-25T01:29:15.990" v="20" actId="14100"/>
        <pc:sldMkLst>
          <pc:docMk/>
          <pc:sldMk cId="3023837276" sldId="296"/>
        </pc:sldMkLst>
        <pc:spChg chg="add mod">
          <ac:chgData name="Silsby,Christopher Eric" userId="S::cesils02@louisville.edu::67545249-b618-4de7-a565-b5e80f80ef3a" providerId="AD" clId="Web-{EB906993-8042-446E-92DA-A7443348B19B}" dt="2021-10-25T01:29:15.990" v="20" actId="14100"/>
          <ac:spMkLst>
            <pc:docMk/>
            <pc:sldMk cId="3023837276" sldId="296"/>
            <ac:spMk id="3" creationId="{E10C4B7E-5786-4417-BD6C-53E493928C7E}"/>
          </ac:spMkLst>
        </pc:spChg>
        <pc:picChg chg="mod">
          <ac:chgData name="Silsby,Christopher Eric" userId="S::cesils02@louisville.edu::67545249-b618-4de7-a565-b5e80f80ef3a" providerId="AD" clId="Web-{EB906993-8042-446E-92DA-A7443348B19B}" dt="2021-10-25T01:28:07.599" v="0" actId="1076"/>
          <ac:picMkLst>
            <pc:docMk/>
            <pc:sldMk cId="3023837276" sldId="296"/>
            <ac:picMk id="5" creationId="{290E16CB-402D-406D-BDC8-ED744DEFA9F9}"/>
          </ac:picMkLst>
        </pc:picChg>
      </pc:sldChg>
    </pc:docChg>
  </pc:docChgLst>
  <pc:docChgLst>
    <pc:chgData name="Silsby,Christopher Eric" userId="S::cesils02@louisville.edu::67545249-b618-4de7-a565-b5e80f80ef3a" providerId="AD" clId="Web-{47B49C1A-E904-421B-9CCC-572B10A088A4}"/>
    <pc:docChg chg="modSld">
      <pc:chgData name="Silsby,Christopher Eric" userId="S::cesils02@louisville.edu::67545249-b618-4de7-a565-b5e80f80ef3a" providerId="AD" clId="Web-{47B49C1A-E904-421B-9CCC-572B10A088A4}" dt="2021-09-21T01:51:57.501" v="2" actId="20577"/>
      <pc:docMkLst>
        <pc:docMk/>
      </pc:docMkLst>
      <pc:sldChg chg="modSp">
        <pc:chgData name="Silsby,Christopher Eric" userId="S::cesils02@louisville.edu::67545249-b618-4de7-a565-b5e80f80ef3a" providerId="AD" clId="Web-{47B49C1A-E904-421B-9CCC-572B10A088A4}" dt="2021-09-21T01:51:57.501" v="2" actId="20577"/>
        <pc:sldMkLst>
          <pc:docMk/>
          <pc:sldMk cId="872316073" sldId="256"/>
        </pc:sldMkLst>
        <pc:spChg chg="mod">
          <ac:chgData name="Silsby,Christopher Eric" userId="S::cesils02@louisville.edu::67545249-b618-4de7-a565-b5e80f80ef3a" providerId="AD" clId="Web-{47B49C1A-E904-421B-9CCC-572B10A088A4}" dt="2021-09-21T01:51:57.501" v="2" actId="20577"/>
          <ac:spMkLst>
            <pc:docMk/>
            <pc:sldMk cId="872316073" sldId="256"/>
            <ac:spMk id="3" creationId="{26EFD6AB-DF19-46FB-A137-E2291ED84F3D}"/>
          </ac:spMkLst>
        </pc:spChg>
      </pc:sldChg>
    </pc:docChg>
  </pc:docChgLst>
  <pc:docChgLst>
    <pc:chgData name="Siebe,Benjamin D" userId="S::bdsieb01@louisville.edu::4b3ec357-38c8-4f80-bbef-3f2f9b63f464" providerId="AD" clId="Web-{1CF5DB35-AD9B-4AA3-95C6-D766279C302F}"/>
    <pc:docChg chg="modSld">
      <pc:chgData name="Siebe,Benjamin D" userId="S::bdsieb01@louisville.edu::4b3ec357-38c8-4f80-bbef-3f2f9b63f464" providerId="AD" clId="Web-{1CF5DB35-AD9B-4AA3-95C6-D766279C302F}" dt="2021-09-28T19:11:16.549" v="5"/>
      <pc:docMkLst>
        <pc:docMk/>
      </pc:docMkLst>
      <pc:sldChg chg="modSp">
        <pc:chgData name="Siebe,Benjamin D" userId="S::bdsieb01@louisville.edu::4b3ec357-38c8-4f80-bbef-3f2f9b63f464" providerId="AD" clId="Web-{1CF5DB35-AD9B-4AA3-95C6-D766279C302F}" dt="2021-09-28T19:11:16.549" v="5"/>
        <pc:sldMkLst>
          <pc:docMk/>
          <pc:sldMk cId="2157812614" sldId="287"/>
        </pc:sldMkLst>
        <pc:graphicFrameChg chg="mod modGraphic">
          <ac:chgData name="Siebe,Benjamin D" userId="S::bdsieb01@louisville.edu::4b3ec357-38c8-4f80-bbef-3f2f9b63f464" providerId="AD" clId="Web-{1CF5DB35-AD9B-4AA3-95C6-D766279C302F}" dt="2021-09-28T19:11:16.549" v="5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Druen,Xiaoyin Chen" userId="S::xcdrue01@louisville.edu::8135817a-53cb-4852-adf8-ba243e1a7b5b" providerId="AD" clId="Web-{85415DB3-9454-4CE0-A7E2-DE226ECE6AC1}"/>
    <pc:docChg chg="addSld modSld sldOrd">
      <pc:chgData name="Druen,Xiaoyin Chen" userId="S::xcdrue01@louisville.edu::8135817a-53cb-4852-adf8-ba243e1a7b5b" providerId="AD" clId="Web-{85415DB3-9454-4CE0-A7E2-DE226ECE6AC1}" dt="2021-12-12T22:18:43.940" v="26"/>
      <pc:docMkLst>
        <pc:docMk/>
      </pc:docMkLst>
      <pc:sldChg chg="ord">
        <pc:chgData name="Druen,Xiaoyin Chen" userId="S::xcdrue01@louisville.edu::8135817a-53cb-4852-adf8-ba243e1a7b5b" providerId="AD" clId="Web-{85415DB3-9454-4CE0-A7E2-DE226ECE6AC1}" dt="2021-12-12T22:18:43.940" v="26"/>
        <pc:sldMkLst>
          <pc:docMk/>
          <pc:sldMk cId="403187679" sldId="285"/>
        </pc:sldMkLst>
      </pc:sldChg>
      <pc:sldChg chg="addSp delSp modSp new">
        <pc:chgData name="Druen,Xiaoyin Chen" userId="S::xcdrue01@louisville.edu::8135817a-53cb-4852-adf8-ba243e1a7b5b" providerId="AD" clId="Web-{85415DB3-9454-4CE0-A7E2-DE226ECE6AC1}" dt="2021-12-12T22:18:22.597" v="25" actId="1076"/>
        <pc:sldMkLst>
          <pc:docMk/>
          <pc:sldMk cId="2365367819" sldId="330"/>
        </pc:sldMkLst>
        <pc:spChg chg="mod">
          <ac:chgData name="Druen,Xiaoyin Chen" userId="S::xcdrue01@louisville.edu::8135817a-53cb-4852-adf8-ba243e1a7b5b" providerId="AD" clId="Web-{85415DB3-9454-4CE0-A7E2-DE226ECE6AC1}" dt="2021-12-12T22:18:17.300" v="22" actId="1076"/>
          <ac:spMkLst>
            <pc:docMk/>
            <pc:sldMk cId="2365367819" sldId="330"/>
            <ac:spMk id="2" creationId="{C3E55796-BE2C-466A-B16F-C7F3B2C7F189}"/>
          </ac:spMkLst>
        </pc:spChg>
        <pc:spChg chg="del">
          <ac:chgData name="Druen,Xiaoyin Chen" userId="S::xcdrue01@louisville.edu::8135817a-53cb-4852-adf8-ba243e1a7b5b" providerId="AD" clId="Web-{85415DB3-9454-4CE0-A7E2-DE226ECE6AC1}" dt="2021-12-12T22:17:40.425" v="1"/>
          <ac:spMkLst>
            <pc:docMk/>
            <pc:sldMk cId="2365367819" sldId="330"/>
            <ac:spMk id="3" creationId="{B45B590F-EBBF-4321-9AD5-811B54D4D3FD}"/>
          </ac:spMkLst>
        </pc:spChg>
        <pc:picChg chg="add mod ord">
          <ac:chgData name="Druen,Xiaoyin Chen" userId="S::xcdrue01@louisville.edu::8135817a-53cb-4852-adf8-ba243e1a7b5b" providerId="AD" clId="Web-{85415DB3-9454-4CE0-A7E2-DE226ECE6AC1}" dt="2021-12-12T22:18:22.597" v="25" actId="1076"/>
          <ac:picMkLst>
            <pc:docMk/>
            <pc:sldMk cId="2365367819" sldId="330"/>
            <ac:picMk id="4" creationId="{F596F94C-9651-4EDA-B09E-07517264043B}"/>
          </ac:picMkLst>
        </pc:picChg>
      </pc:sldChg>
    </pc:docChg>
  </pc:docChgLst>
  <pc:docChgLst>
    <pc:chgData name="Druen,Xiaoyin Chen" userId="S::xcdrue01@louisville.edu::8135817a-53cb-4852-adf8-ba243e1a7b5b" providerId="AD" clId="Web-{B5E57B55-5E81-4552-B196-F8389CC18276}"/>
    <pc:docChg chg="modSld sldOrd">
      <pc:chgData name="Druen,Xiaoyin Chen" userId="S::xcdrue01@louisville.edu::8135817a-53cb-4852-adf8-ba243e1a7b5b" providerId="AD" clId="Web-{B5E57B55-5E81-4552-B196-F8389CC18276}" dt="2021-12-12T20:23:47.741" v="294" actId="14100"/>
      <pc:docMkLst>
        <pc:docMk/>
      </pc:docMkLst>
      <pc:sldChg chg="modSp mod ord modShow">
        <pc:chgData name="Druen,Xiaoyin Chen" userId="S::xcdrue01@louisville.edu::8135817a-53cb-4852-adf8-ba243e1a7b5b" providerId="AD" clId="Web-{B5E57B55-5E81-4552-B196-F8389CC18276}" dt="2021-12-12T20:23:47.741" v="294" actId="14100"/>
        <pc:sldMkLst>
          <pc:docMk/>
          <pc:sldMk cId="2823304696" sldId="321"/>
        </pc:sldMkLst>
        <pc:graphicFrameChg chg="mod modGraphic">
          <ac:chgData name="Druen,Xiaoyin Chen" userId="S::xcdrue01@louisville.edu::8135817a-53cb-4852-adf8-ba243e1a7b5b" providerId="AD" clId="Web-{B5E57B55-5E81-4552-B196-F8389CC18276}" dt="2021-12-12T20:23:47.741" v="294" actId="14100"/>
          <ac:graphicFrameMkLst>
            <pc:docMk/>
            <pc:sldMk cId="2823304696" sldId="321"/>
            <ac:graphicFrameMk id="28" creationId="{A6E2AAC7-EE46-4CCE-873C-94AC91938429}"/>
          </ac:graphicFrameMkLst>
        </pc:graphicFrameChg>
      </pc:sldChg>
    </pc:docChg>
  </pc:docChgLst>
  <pc:docChgLst>
    <pc:chgData name="Druen,Xiaoyin Chen" userId="S::xcdrue01@louisville.edu::8135817a-53cb-4852-adf8-ba243e1a7b5b" providerId="AD" clId="Web-{35DC0951-69D0-4879-B38C-058EF023721A}"/>
    <pc:docChg chg="modSld">
      <pc:chgData name="Druen,Xiaoyin Chen" userId="S::xcdrue01@louisville.edu::8135817a-53cb-4852-adf8-ba243e1a7b5b" providerId="AD" clId="Web-{35DC0951-69D0-4879-B38C-058EF023721A}" dt="2021-09-28T19:38:29.163" v="44"/>
      <pc:docMkLst>
        <pc:docMk/>
      </pc:docMkLst>
      <pc:sldChg chg="modSp">
        <pc:chgData name="Druen,Xiaoyin Chen" userId="S::xcdrue01@louisville.edu::8135817a-53cb-4852-adf8-ba243e1a7b5b" providerId="AD" clId="Web-{35DC0951-69D0-4879-B38C-058EF023721A}" dt="2021-09-28T19:38:29.163" v="44"/>
        <pc:sldMkLst>
          <pc:docMk/>
          <pc:sldMk cId="2157812614" sldId="287"/>
        </pc:sldMkLst>
        <pc:graphicFrameChg chg="mod modGraphic">
          <ac:chgData name="Druen,Xiaoyin Chen" userId="S::xcdrue01@louisville.edu::8135817a-53cb-4852-adf8-ba243e1a7b5b" providerId="AD" clId="Web-{35DC0951-69D0-4879-B38C-058EF023721A}" dt="2021-09-28T19:38:29.163" v="44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Furlow,Jonathan Thomas" userId="S::jtfurl01@louisville.edu::049c8a85-8afe-4d58-ac0f-141a5e69edd1" providerId="AD" clId="Web-{06C075FA-0A27-480F-A4A5-A21690689C1E}"/>
    <pc:docChg chg="addSld modSld">
      <pc:chgData name="Furlow,Jonathan Thomas" userId="S::jtfurl01@louisville.edu::049c8a85-8afe-4d58-ac0f-141a5e69edd1" providerId="AD" clId="Web-{06C075FA-0A27-480F-A4A5-A21690689C1E}" dt="2021-12-13T11:48:12.482" v="38" actId="1076"/>
      <pc:docMkLst>
        <pc:docMk/>
      </pc:docMkLst>
      <pc:sldChg chg="addSp delSp modSp new mod setBg">
        <pc:chgData name="Furlow,Jonathan Thomas" userId="S::jtfurl01@louisville.edu::049c8a85-8afe-4d58-ac0f-141a5e69edd1" providerId="AD" clId="Web-{06C075FA-0A27-480F-A4A5-A21690689C1E}" dt="2021-12-13T11:48:12.482" v="38" actId="1076"/>
        <pc:sldMkLst>
          <pc:docMk/>
          <pc:sldMk cId="3440064863" sldId="332"/>
        </pc:sldMkLst>
        <pc:spChg chg="mod">
          <ac:chgData name="Furlow,Jonathan Thomas" userId="S::jtfurl01@louisville.edu::049c8a85-8afe-4d58-ac0f-141a5e69edd1" providerId="AD" clId="Web-{06C075FA-0A27-480F-A4A5-A21690689C1E}" dt="2021-12-13T11:47:46.654" v="30"/>
          <ac:spMkLst>
            <pc:docMk/>
            <pc:sldMk cId="3440064863" sldId="332"/>
            <ac:spMk id="2" creationId="{CA3A752A-D9AE-4CD2-9E15-A5A4C104AD26}"/>
          </ac:spMkLst>
        </pc:spChg>
        <pc:spChg chg="del">
          <ac:chgData name="Furlow,Jonathan Thomas" userId="S::jtfurl01@louisville.edu::049c8a85-8afe-4d58-ac0f-141a5e69edd1" providerId="AD" clId="Web-{06C075FA-0A27-480F-A4A5-A21690689C1E}" dt="2021-12-13T11:46:49.542" v="16"/>
          <ac:spMkLst>
            <pc:docMk/>
            <pc:sldMk cId="3440064863" sldId="332"/>
            <ac:spMk id="3" creationId="{F4DC53BC-69DC-4645-9389-55CEA8C2FE92}"/>
          </ac:spMkLst>
        </pc:spChg>
        <pc:spChg chg="add del mod ord">
          <ac:chgData name="Furlow,Jonathan Thomas" userId="S::jtfurl01@louisville.edu::049c8a85-8afe-4d58-ac0f-141a5e69edd1" providerId="AD" clId="Web-{06C075FA-0A27-480F-A4A5-A21690689C1E}" dt="2021-12-13T11:47:46.654" v="30"/>
          <ac:spMkLst>
            <pc:docMk/>
            <pc:sldMk cId="3440064863" sldId="332"/>
            <ac:spMk id="8" creationId="{EA06C155-0E27-4525-9460-F7BC021D250C}"/>
          </ac:spMkLst>
        </pc:spChg>
        <pc:spChg chg="add del">
          <ac:chgData name="Furlow,Jonathan Thomas" userId="S::jtfurl01@louisville.edu::049c8a85-8afe-4d58-ac0f-141a5e69edd1" providerId="AD" clId="Web-{06C075FA-0A27-480F-A4A5-A21690689C1E}" dt="2021-12-13T11:47:46.654" v="30"/>
          <ac:spMkLst>
            <pc:docMk/>
            <pc:sldMk cId="3440064863" sldId="332"/>
            <ac:spMk id="19" creationId="{55599FE3-8CCE-4364-9F89-0C11699C4F6A}"/>
          </ac:spMkLst>
        </pc:spChg>
        <pc:grpChg chg="add del">
          <ac:chgData name="Furlow,Jonathan Thomas" userId="S::jtfurl01@louisville.edu::049c8a85-8afe-4d58-ac0f-141a5e69edd1" providerId="AD" clId="Web-{06C075FA-0A27-480F-A4A5-A21690689C1E}" dt="2021-12-13T11:47:46.654" v="30"/>
          <ac:grpSpMkLst>
            <pc:docMk/>
            <pc:sldMk cId="3440064863" sldId="332"/>
            <ac:grpSpMk id="11" creationId="{E4C39A5A-6D63-4FAC-B6C2-D37778B97ACD}"/>
          </ac:grpSpMkLst>
        </pc:grpChg>
        <pc:picChg chg="add mod ord">
          <ac:chgData name="Furlow,Jonathan Thomas" userId="S::jtfurl01@louisville.edu::049c8a85-8afe-4d58-ac0f-141a5e69edd1" providerId="AD" clId="Web-{06C075FA-0A27-480F-A4A5-A21690689C1E}" dt="2021-12-13T11:48:12.482" v="38" actId="1076"/>
          <ac:picMkLst>
            <pc:docMk/>
            <pc:sldMk cId="3440064863" sldId="332"/>
            <ac:picMk id="4" creationId="{48B28B2E-B456-4D85-918A-E2E81B649205}"/>
          </ac:picMkLst>
        </pc:picChg>
      </pc:sldChg>
    </pc:docChg>
  </pc:docChgLst>
  <pc:docChgLst>
    <pc:chgData name="Crider,Eli Reed" userId="S::ercrid01@louisville.edu::e60edef3-f41b-4368-ba58-64a8b842c3bd" providerId="AD" clId="Web-{7AA774A6-F735-494A-B981-04B2CA517E47}"/>
    <pc:docChg chg="modSld">
      <pc:chgData name="Crider,Eli Reed" userId="S::ercrid01@louisville.edu::e60edef3-f41b-4368-ba58-64a8b842c3bd" providerId="AD" clId="Web-{7AA774A6-F735-494A-B981-04B2CA517E47}" dt="2021-09-29T13:39:45.376" v="1" actId="1076"/>
      <pc:docMkLst>
        <pc:docMk/>
      </pc:docMkLst>
      <pc:sldChg chg="modSp">
        <pc:chgData name="Crider,Eli Reed" userId="S::ercrid01@louisville.edu::e60edef3-f41b-4368-ba58-64a8b842c3bd" providerId="AD" clId="Web-{7AA774A6-F735-494A-B981-04B2CA517E47}" dt="2021-09-29T13:39:45.376" v="1" actId="1076"/>
        <pc:sldMkLst>
          <pc:docMk/>
          <pc:sldMk cId="4047061738" sldId="273"/>
        </pc:sldMkLst>
        <pc:spChg chg="mod">
          <ac:chgData name="Crider,Eli Reed" userId="S::ercrid01@louisville.edu::e60edef3-f41b-4368-ba58-64a8b842c3bd" providerId="AD" clId="Web-{7AA774A6-F735-494A-B981-04B2CA517E47}" dt="2021-09-29T13:39:45.376" v="1" actId="1076"/>
          <ac:spMkLst>
            <pc:docMk/>
            <pc:sldMk cId="4047061738" sldId="273"/>
            <ac:spMk id="3" creationId="{82F661A0-40C0-4376-94ED-2B6DE126FC6D}"/>
          </ac:spMkLst>
        </pc:spChg>
      </pc:sldChg>
    </pc:docChg>
  </pc:docChgLst>
  <pc:docChgLst>
    <pc:chgData name="Druen,Xiaoyin Chen" userId="S::xcdrue01@louisville.edu::8135817a-53cb-4852-adf8-ba243e1a7b5b" providerId="AD" clId="Web-{C2E8167F-BFE0-4F01-B543-62B25D3F0ADE}"/>
    <pc:docChg chg="modSld">
      <pc:chgData name="Druen,Xiaoyin Chen" userId="S::xcdrue01@louisville.edu::8135817a-53cb-4852-adf8-ba243e1a7b5b" providerId="AD" clId="Web-{C2E8167F-BFE0-4F01-B543-62B25D3F0ADE}" dt="2021-12-11T14:18:17.373" v="97" actId="14100"/>
      <pc:docMkLst>
        <pc:docMk/>
      </pc:docMkLst>
      <pc:sldChg chg="modSp">
        <pc:chgData name="Druen,Xiaoyin Chen" userId="S::xcdrue01@louisville.edu::8135817a-53cb-4852-adf8-ba243e1a7b5b" providerId="AD" clId="Web-{C2E8167F-BFE0-4F01-B543-62B25D3F0ADE}" dt="2021-12-11T14:18:17.373" v="97" actId="14100"/>
        <pc:sldMkLst>
          <pc:docMk/>
          <pc:sldMk cId="2823304696" sldId="321"/>
        </pc:sldMkLst>
        <pc:graphicFrameChg chg="mod modGraphic">
          <ac:chgData name="Druen,Xiaoyin Chen" userId="S::xcdrue01@louisville.edu::8135817a-53cb-4852-adf8-ba243e1a7b5b" providerId="AD" clId="Web-{C2E8167F-BFE0-4F01-B543-62B25D3F0ADE}" dt="2021-12-11T14:18:17.373" v="97" actId="14100"/>
          <ac:graphicFrameMkLst>
            <pc:docMk/>
            <pc:sldMk cId="2823304696" sldId="321"/>
            <ac:graphicFrameMk id="28" creationId="{A6E2AAC7-EE46-4CCE-873C-94AC91938429}"/>
          </ac:graphicFrameMkLst>
        </pc:graphicFrameChg>
      </pc:sldChg>
    </pc:docChg>
  </pc:docChgLst>
  <pc:docChgLst>
    <pc:chgData name="Silsby,Christopher Eric" userId="S::cesils02@louisville.edu::67545249-b618-4de7-a565-b5e80f80ef3a" providerId="AD" clId="Web-{7535D7AF-2487-4410-8308-1B811351BBF5}"/>
    <pc:docChg chg="modSld">
      <pc:chgData name="Silsby,Christopher Eric" userId="S::cesils02@louisville.edu::67545249-b618-4de7-a565-b5e80f80ef3a" providerId="AD" clId="Web-{7535D7AF-2487-4410-8308-1B811351BBF5}" dt="2021-09-15T10:55:50.816" v="4"/>
      <pc:docMkLst>
        <pc:docMk/>
      </pc:docMkLst>
      <pc:sldChg chg="mod modShow">
        <pc:chgData name="Silsby,Christopher Eric" userId="S::cesils02@louisville.edu::67545249-b618-4de7-a565-b5e80f80ef3a" providerId="AD" clId="Web-{7535D7AF-2487-4410-8308-1B811351BBF5}" dt="2021-09-15T10:53:31.035" v="0"/>
        <pc:sldMkLst>
          <pc:docMk/>
          <pc:sldMk cId="3584234377" sldId="264"/>
        </pc:sldMkLst>
      </pc:sldChg>
      <pc:sldChg chg="modSp addAnim modAnim">
        <pc:chgData name="Silsby,Christopher Eric" userId="S::cesils02@louisville.edu::67545249-b618-4de7-a565-b5e80f80ef3a" providerId="AD" clId="Web-{7535D7AF-2487-4410-8308-1B811351BBF5}" dt="2021-09-15T10:55:50.816" v="4"/>
        <pc:sldMkLst>
          <pc:docMk/>
          <pc:sldMk cId="1091291159" sldId="269"/>
        </pc:sldMkLst>
        <pc:spChg chg="mod">
          <ac:chgData name="Silsby,Christopher Eric" userId="S::cesils02@louisville.edu::67545249-b618-4de7-a565-b5e80f80ef3a" providerId="AD" clId="Web-{7535D7AF-2487-4410-8308-1B811351BBF5}" dt="2021-09-15T10:54:49.347" v="3" actId="1076"/>
          <ac:spMkLst>
            <pc:docMk/>
            <pc:sldMk cId="1091291159" sldId="269"/>
            <ac:spMk id="3" creationId="{83A5A817-4776-4E03-94A9-F1C54D2D2543}"/>
          </ac:spMkLst>
        </pc:spChg>
      </pc:sldChg>
    </pc:docChg>
  </pc:docChgLst>
  <pc:docChgLst>
    <pc:chgData name="Druen,Xiaoyin Chen" userId="S::xcdrue01@louisville.edu::8135817a-53cb-4852-adf8-ba243e1a7b5b" providerId="AD" clId="Web-{B87A934C-2EFC-4D9F-AB1E-F98758098EEC}"/>
    <pc:docChg chg="modSld">
      <pc:chgData name="Druen,Xiaoyin Chen" userId="S::xcdrue01@louisville.edu::8135817a-53cb-4852-adf8-ba243e1a7b5b" providerId="AD" clId="Web-{B87A934C-2EFC-4D9F-AB1E-F98758098EEC}" dt="2021-10-24T13:09:15.963" v="133" actId="1076"/>
      <pc:docMkLst>
        <pc:docMk/>
      </pc:docMkLst>
      <pc:sldChg chg="addSp modSp">
        <pc:chgData name="Druen,Xiaoyin Chen" userId="S::xcdrue01@louisville.edu::8135817a-53cb-4852-adf8-ba243e1a7b5b" providerId="AD" clId="Web-{B87A934C-2EFC-4D9F-AB1E-F98758098EEC}" dt="2021-10-24T13:09:15.963" v="133" actId="1076"/>
        <pc:sldMkLst>
          <pc:docMk/>
          <pc:sldMk cId="2067872280" sldId="293"/>
        </pc:sldMkLst>
        <pc:spChg chg="add mod">
          <ac:chgData name="Druen,Xiaoyin Chen" userId="S::xcdrue01@louisville.edu::8135817a-53cb-4852-adf8-ba243e1a7b5b" providerId="AD" clId="Web-{B87A934C-2EFC-4D9F-AB1E-F98758098EEC}" dt="2021-10-24T13:09:15.963" v="133" actId="1076"/>
          <ac:spMkLst>
            <pc:docMk/>
            <pc:sldMk cId="2067872280" sldId="293"/>
            <ac:spMk id="3" creationId="{9E1A48C6-4655-4507-92DC-7613CE7A11B5}"/>
          </ac:spMkLst>
        </pc:spChg>
        <pc:picChg chg="mod">
          <ac:chgData name="Druen,Xiaoyin Chen" userId="S::xcdrue01@louisville.edu::8135817a-53cb-4852-adf8-ba243e1a7b5b" providerId="AD" clId="Web-{B87A934C-2EFC-4D9F-AB1E-F98758098EEC}" dt="2021-10-24T13:08:58.041" v="129" actId="14100"/>
          <ac:picMkLst>
            <pc:docMk/>
            <pc:sldMk cId="2067872280" sldId="293"/>
            <ac:picMk id="4" creationId="{55EF73C6-888D-474F-BE48-9E2B6F23018E}"/>
          </ac:picMkLst>
        </pc:picChg>
      </pc:sldChg>
    </pc:docChg>
  </pc:docChgLst>
  <pc:docChgLst>
    <pc:chgData name="Silsby,Christopher Eric" userId="S::cesils02@louisville.edu::67545249-b618-4de7-a565-b5e80f80ef3a" providerId="AD" clId="Web-{53668038-02FD-4054-BF36-1CAB8A3413AD}"/>
    <pc:docChg chg="addSld modSld">
      <pc:chgData name="Silsby,Christopher Eric" userId="S::cesils02@louisville.edu::67545249-b618-4de7-a565-b5e80f80ef3a" providerId="AD" clId="Web-{53668038-02FD-4054-BF36-1CAB8A3413AD}" dt="2021-11-29T00:28:29.255" v="61" actId="14100"/>
      <pc:docMkLst>
        <pc:docMk/>
      </pc:docMkLst>
      <pc:sldChg chg="addSp delSp modSp new">
        <pc:chgData name="Silsby,Christopher Eric" userId="S::cesils02@louisville.edu::67545249-b618-4de7-a565-b5e80f80ef3a" providerId="AD" clId="Web-{53668038-02FD-4054-BF36-1CAB8A3413AD}" dt="2021-11-29T00:26:53.645" v="55" actId="14100"/>
        <pc:sldMkLst>
          <pc:docMk/>
          <pc:sldMk cId="767771838" sldId="310"/>
        </pc:sldMkLst>
        <pc:spChg chg="del">
          <ac:chgData name="Silsby,Christopher Eric" userId="S::cesils02@louisville.edu::67545249-b618-4de7-a565-b5e80f80ef3a" providerId="AD" clId="Web-{53668038-02FD-4054-BF36-1CAB8A3413AD}" dt="2021-11-29T00:23:08.532" v="1"/>
          <ac:spMkLst>
            <pc:docMk/>
            <pc:sldMk cId="767771838" sldId="310"/>
            <ac:spMk id="2" creationId="{ABDBA35C-5382-431C-8EC3-1F68B41AE2B7}"/>
          </ac:spMkLst>
        </pc:spChg>
        <pc:spChg chg="del">
          <ac:chgData name="Silsby,Christopher Eric" userId="S::cesils02@louisville.edu::67545249-b618-4de7-a565-b5e80f80ef3a" providerId="AD" clId="Web-{53668038-02FD-4054-BF36-1CAB8A3413AD}" dt="2021-11-29T00:23:11.360" v="2"/>
          <ac:spMkLst>
            <pc:docMk/>
            <pc:sldMk cId="767771838" sldId="310"/>
            <ac:spMk id="3" creationId="{1162951C-20F0-4B1E-98EE-E25DD782AC05}"/>
          </ac:spMkLst>
        </pc:spChg>
        <pc:spChg chg="add mod">
          <ac:chgData name="Silsby,Christopher Eric" userId="S::cesils02@louisville.edu::67545249-b618-4de7-a565-b5e80f80ef3a" providerId="AD" clId="Web-{53668038-02FD-4054-BF36-1CAB8A3413AD}" dt="2021-11-29T00:25:20.800" v="36" actId="1076"/>
          <ac:spMkLst>
            <pc:docMk/>
            <pc:sldMk cId="767771838" sldId="310"/>
            <ac:spMk id="5" creationId="{547E443A-7EAD-4F9D-809F-0A2659E815B3}"/>
          </ac:spMkLst>
        </pc:spChg>
        <pc:picChg chg="add mod">
          <ac:chgData name="Silsby,Christopher Eric" userId="S::cesils02@louisville.edu::67545249-b618-4de7-a565-b5e80f80ef3a" providerId="AD" clId="Web-{53668038-02FD-4054-BF36-1CAB8A3413AD}" dt="2021-11-29T00:26:53.645" v="55" actId="14100"/>
          <ac:picMkLst>
            <pc:docMk/>
            <pc:sldMk cId="767771838" sldId="310"/>
            <ac:picMk id="6" creationId="{6059AF49-B36C-44D0-A66F-998011EAC13D}"/>
          </ac:picMkLst>
        </pc:picChg>
      </pc:sldChg>
      <pc:sldChg chg="addSp modSp add replId">
        <pc:chgData name="Silsby,Christopher Eric" userId="S::cesils02@louisville.edu::67545249-b618-4de7-a565-b5e80f80ef3a" providerId="AD" clId="Web-{53668038-02FD-4054-BF36-1CAB8A3413AD}" dt="2021-11-29T00:28:29.255" v="61" actId="14100"/>
        <pc:sldMkLst>
          <pc:docMk/>
          <pc:sldMk cId="1033867766" sldId="311"/>
        </pc:sldMkLst>
        <pc:spChg chg="add mod">
          <ac:chgData name="Silsby,Christopher Eric" userId="S::cesils02@louisville.edu::67545249-b618-4de7-a565-b5e80f80ef3a" providerId="AD" clId="Web-{53668038-02FD-4054-BF36-1CAB8A3413AD}" dt="2021-11-29T00:25:58.925" v="52" actId="20577"/>
          <ac:spMkLst>
            <pc:docMk/>
            <pc:sldMk cId="1033867766" sldId="311"/>
            <ac:spMk id="3" creationId="{C1495743-36B1-4B1B-9D22-206F093BA1C4}"/>
          </ac:spMkLst>
        </pc:spChg>
        <pc:picChg chg="add mod">
          <ac:chgData name="Silsby,Christopher Eric" userId="S::cesils02@louisville.edu::67545249-b618-4de7-a565-b5e80f80ef3a" providerId="AD" clId="Web-{53668038-02FD-4054-BF36-1CAB8A3413AD}" dt="2021-11-29T00:28:29.255" v="61" actId="14100"/>
          <ac:picMkLst>
            <pc:docMk/>
            <pc:sldMk cId="1033867766" sldId="311"/>
            <ac:picMk id="4" creationId="{AF6387AC-2951-4FB2-9085-D189E3F4D31A}"/>
          </ac:picMkLst>
        </pc:picChg>
      </pc:sldChg>
      <pc:sldChg chg="addSp modSp add replId">
        <pc:chgData name="Silsby,Christopher Eric" userId="S::cesils02@louisville.edu::67545249-b618-4de7-a565-b5e80f80ef3a" providerId="AD" clId="Web-{53668038-02FD-4054-BF36-1CAB8A3413AD}" dt="2021-11-29T00:27:33.739" v="58" actId="14100"/>
        <pc:sldMkLst>
          <pc:docMk/>
          <pc:sldMk cId="1759579733" sldId="312"/>
        </pc:sldMkLst>
        <pc:spChg chg="add mod">
          <ac:chgData name="Silsby,Christopher Eric" userId="S::cesils02@louisville.edu::67545249-b618-4de7-a565-b5e80f80ef3a" providerId="AD" clId="Web-{53668038-02FD-4054-BF36-1CAB8A3413AD}" dt="2021-11-29T00:25:49.862" v="48" actId="1076"/>
          <ac:spMkLst>
            <pc:docMk/>
            <pc:sldMk cId="1759579733" sldId="312"/>
            <ac:spMk id="3" creationId="{8F1F0760-BBD6-4D4E-8583-B7EE7AD257DE}"/>
          </ac:spMkLst>
        </pc:spChg>
        <pc:picChg chg="add mod">
          <ac:chgData name="Silsby,Christopher Eric" userId="S::cesils02@louisville.edu::67545249-b618-4de7-a565-b5e80f80ef3a" providerId="AD" clId="Web-{53668038-02FD-4054-BF36-1CAB8A3413AD}" dt="2021-11-29T00:27:33.739" v="58" actId="14100"/>
          <ac:picMkLst>
            <pc:docMk/>
            <pc:sldMk cId="1759579733" sldId="312"/>
            <ac:picMk id="4" creationId="{A0967334-6347-491C-9108-A5A60441D002}"/>
          </ac:picMkLst>
        </pc:picChg>
      </pc:sldChg>
    </pc:docChg>
  </pc:docChgLst>
  <pc:docChgLst>
    <pc:chgData name="Carter,Shayla Renee" userId="S::srcart07@louisville.edu::9ba3289e-e721-4764-9ad9-d4056053a7c0" providerId="AD" clId="Web-{F376CDA9-1FC1-436D-8BC9-DFEE2F143576}"/>
    <pc:docChg chg="addSld modSld">
      <pc:chgData name="Carter,Shayla Renee" userId="S::srcart07@louisville.edu::9ba3289e-e721-4764-9ad9-d4056053a7c0" providerId="AD" clId="Web-{F376CDA9-1FC1-436D-8BC9-DFEE2F143576}" dt="2021-12-13T13:04:48.874" v="42" actId="20577"/>
      <pc:docMkLst>
        <pc:docMk/>
      </pc:docMkLst>
      <pc:sldChg chg="addSp delSp modSp new mod setBg">
        <pc:chgData name="Carter,Shayla Renee" userId="S::srcart07@louisville.edu::9ba3289e-e721-4764-9ad9-d4056053a7c0" providerId="AD" clId="Web-{F376CDA9-1FC1-436D-8BC9-DFEE2F143576}" dt="2021-12-13T13:04:48.874" v="42" actId="20577"/>
        <pc:sldMkLst>
          <pc:docMk/>
          <pc:sldMk cId="1084313346" sldId="333"/>
        </pc:sldMkLst>
        <pc:spChg chg="mod">
          <ac:chgData name="Carter,Shayla Renee" userId="S::srcart07@louisville.edu::9ba3289e-e721-4764-9ad9-d4056053a7c0" providerId="AD" clId="Web-{F376CDA9-1FC1-436D-8BC9-DFEE2F143576}" dt="2021-12-13T13:04:48.874" v="42" actId="20577"/>
          <ac:spMkLst>
            <pc:docMk/>
            <pc:sldMk cId="1084313346" sldId="333"/>
            <ac:spMk id="2" creationId="{D402A588-83B5-47FD-ACAB-5949B736B5AB}"/>
          </ac:spMkLst>
        </pc:spChg>
        <pc:spChg chg="del">
          <ac:chgData name="Carter,Shayla Renee" userId="S::srcart07@louisville.edu::9ba3289e-e721-4764-9ad9-d4056053a7c0" providerId="AD" clId="Web-{F376CDA9-1FC1-436D-8BC9-DFEE2F143576}" dt="2021-12-13T13:03:48.905" v="19"/>
          <ac:spMkLst>
            <pc:docMk/>
            <pc:sldMk cId="1084313346" sldId="333"/>
            <ac:spMk id="3" creationId="{D0A2E0AF-E57E-43B8-B5B0-1C9FAA852A0D}"/>
          </ac:spMkLst>
        </pc:spChg>
        <pc:spChg chg="add">
          <ac:chgData name="Carter,Shayla Renee" userId="S::srcart07@louisville.edu::9ba3289e-e721-4764-9ad9-d4056053a7c0" providerId="AD" clId="Web-{F376CDA9-1FC1-436D-8BC9-DFEE2F143576}" dt="2021-12-13T13:03:56.842" v="21"/>
          <ac:spMkLst>
            <pc:docMk/>
            <pc:sldMk cId="1084313346" sldId="333"/>
            <ac:spMk id="17" creationId="{EF3E1F0C-BCD9-491F-A435-D4A48FB439B9}"/>
          </ac:spMkLst>
        </pc:spChg>
        <pc:grpChg chg="add">
          <ac:chgData name="Carter,Shayla Renee" userId="S::srcart07@louisville.edu::9ba3289e-e721-4764-9ad9-d4056053a7c0" providerId="AD" clId="Web-{F376CDA9-1FC1-436D-8BC9-DFEE2F143576}" dt="2021-12-13T13:03:56.842" v="21"/>
          <ac:grpSpMkLst>
            <pc:docMk/>
            <pc:sldMk cId="1084313346" sldId="333"/>
            <ac:grpSpMk id="9" creationId="{C616B3DC-C165-433D-9187-62DCC0E317D3}"/>
          </ac:grpSpMkLst>
        </pc:grpChg>
        <pc:picChg chg="add mod ord">
          <ac:chgData name="Carter,Shayla Renee" userId="S::srcart07@louisville.edu::9ba3289e-e721-4764-9ad9-d4056053a7c0" providerId="AD" clId="Web-{F376CDA9-1FC1-436D-8BC9-DFEE2F143576}" dt="2021-12-13T13:03:56.842" v="21"/>
          <ac:picMkLst>
            <pc:docMk/>
            <pc:sldMk cId="1084313346" sldId="333"/>
            <ac:picMk id="4" creationId="{8E811E69-66CF-4C33-AA98-D2E472435273}"/>
          </ac:picMkLst>
        </pc:picChg>
      </pc:sldChg>
    </pc:docChg>
  </pc:docChgLst>
  <pc:docChgLst>
    <pc:chgData name="Siebe,Benjamin D" userId="S::bdsieb01@louisville.edu::4b3ec357-38c8-4f80-bbef-3f2f9b63f464" providerId="AD" clId="Web-{F47CE80E-D33E-4345-A3F7-2A4EAF16461F}"/>
    <pc:docChg chg="modSld">
      <pc:chgData name="Siebe,Benjamin D" userId="S::bdsieb01@louisville.edu::4b3ec357-38c8-4f80-bbef-3f2f9b63f464" providerId="AD" clId="Web-{F47CE80E-D33E-4345-A3F7-2A4EAF16461F}" dt="2021-10-25T13:15:30.032" v="0"/>
      <pc:docMkLst>
        <pc:docMk/>
      </pc:docMkLst>
      <pc:sldChg chg="addSp">
        <pc:chgData name="Siebe,Benjamin D" userId="S::bdsieb01@louisville.edu::4b3ec357-38c8-4f80-bbef-3f2f9b63f464" providerId="AD" clId="Web-{F47CE80E-D33E-4345-A3F7-2A4EAF16461F}" dt="2021-10-25T13:15:30.032" v="0"/>
        <pc:sldMkLst>
          <pc:docMk/>
          <pc:sldMk cId="105553262" sldId="290"/>
        </pc:sldMkLst>
        <pc:spChg chg="add">
          <ac:chgData name="Siebe,Benjamin D" userId="S::bdsieb01@louisville.edu::4b3ec357-38c8-4f80-bbef-3f2f9b63f464" providerId="AD" clId="Web-{F47CE80E-D33E-4345-A3F7-2A4EAF16461F}" dt="2021-10-25T13:15:30.032" v="0"/>
          <ac:spMkLst>
            <pc:docMk/>
            <pc:sldMk cId="105553262" sldId="290"/>
            <ac:spMk id="7" creationId="{254BD3CE-795D-4B85-BD8F-5EE6B706FDE1}"/>
          </ac:spMkLst>
        </pc:spChg>
      </pc:sldChg>
    </pc:docChg>
  </pc:docChgLst>
  <pc:docChgLst>
    <pc:chgData name="Silsby,Christopher Eric" userId="S::cesils02@louisville.edu::67545249-b618-4de7-a565-b5e80f80ef3a" providerId="AD" clId="Web-{4B747DBC-A0C7-4E1F-A272-513AA7EDBE80}"/>
    <pc:docChg chg="modSld">
      <pc:chgData name="Silsby,Christopher Eric" userId="S::cesils02@louisville.edu::67545249-b618-4de7-a565-b5e80f80ef3a" providerId="AD" clId="Web-{4B747DBC-A0C7-4E1F-A272-513AA7EDBE80}" dt="2021-09-28T20:59:03.678" v="3" actId="20577"/>
      <pc:docMkLst>
        <pc:docMk/>
      </pc:docMkLst>
      <pc:sldChg chg="modSp">
        <pc:chgData name="Silsby,Christopher Eric" userId="S::cesils02@louisville.edu::67545249-b618-4de7-a565-b5e80f80ef3a" providerId="AD" clId="Web-{4B747DBC-A0C7-4E1F-A272-513AA7EDBE80}" dt="2021-09-28T20:59:03.678" v="3" actId="20577"/>
        <pc:sldMkLst>
          <pc:docMk/>
          <pc:sldMk cId="3727610945" sldId="270"/>
        </pc:sldMkLst>
        <pc:spChg chg="mod">
          <ac:chgData name="Silsby,Christopher Eric" userId="S::cesils02@louisville.edu::67545249-b618-4de7-a565-b5e80f80ef3a" providerId="AD" clId="Web-{4B747DBC-A0C7-4E1F-A272-513AA7EDBE80}" dt="2021-09-28T20:59:03.678" v="3" actId="20577"/>
          <ac:spMkLst>
            <pc:docMk/>
            <pc:sldMk cId="3727610945" sldId="270"/>
            <ac:spMk id="3" creationId="{72987FE8-6903-4F47-8AB2-BF9AD02B3AC3}"/>
          </ac:spMkLst>
        </pc:spChg>
      </pc:sldChg>
    </pc:docChg>
  </pc:docChgLst>
  <pc:docChgLst>
    <pc:chgData name="Druen,Xiaoyin Chen" userId="S::xcdrue01@louisville.edu::8135817a-53cb-4852-adf8-ba243e1a7b5b" providerId="AD" clId="Web-{06DCE4DE-104B-458B-AECA-65BE9D4E4CE4}"/>
    <pc:docChg chg="modSld">
      <pc:chgData name="Druen,Xiaoyin Chen" userId="S::xcdrue01@louisville.edu::8135817a-53cb-4852-adf8-ba243e1a7b5b" providerId="AD" clId="Web-{06DCE4DE-104B-458B-AECA-65BE9D4E4CE4}" dt="2021-10-20T03:30:47.210" v="15" actId="1076"/>
      <pc:docMkLst>
        <pc:docMk/>
      </pc:docMkLst>
      <pc:sldChg chg="addSp modSp">
        <pc:chgData name="Druen,Xiaoyin Chen" userId="S::xcdrue01@louisville.edu::8135817a-53cb-4852-adf8-ba243e1a7b5b" providerId="AD" clId="Web-{06DCE4DE-104B-458B-AECA-65BE9D4E4CE4}" dt="2021-10-20T03:30:47.210" v="15" actId="1076"/>
        <pc:sldMkLst>
          <pc:docMk/>
          <pc:sldMk cId="438978134" sldId="291"/>
        </pc:sldMkLst>
        <pc:spChg chg="mod">
          <ac:chgData name="Druen,Xiaoyin Chen" userId="S::xcdrue01@louisville.edu::8135817a-53cb-4852-adf8-ba243e1a7b5b" providerId="AD" clId="Web-{06DCE4DE-104B-458B-AECA-65BE9D4E4CE4}" dt="2021-10-20T03:30:28.929" v="10" actId="20577"/>
          <ac:spMkLst>
            <pc:docMk/>
            <pc:sldMk cId="438978134" sldId="291"/>
            <ac:spMk id="2" creationId="{72F0C3EC-57B5-450B-BE72-6B3DF6404237}"/>
          </ac:spMkLst>
        </pc:spChg>
        <pc:spChg chg="add mod">
          <ac:chgData name="Druen,Xiaoyin Chen" userId="S::xcdrue01@louisville.edu::8135817a-53cb-4852-adf8-ba243e1a7b5b" providerId="AD" clId="Web-{06DCE4DE-104B-458B-AECA-65BE9D4E4CE4}" dt="2021-10-20T03:30:47.210" v="15" actId="1076"/>
          <ac:spMkLst>
            <pc:docMk/>
            <pc:sldMk cId="438978134" sldId="291"/>
            <ac:spMk id="4" creationId="{DF7EFFFA-D75C-435C-8765-1C1A471A8FFA}"/>
          </ac:spMkLst>
        </pc:spChg>
      </pc:sldChg>
    </pc:docChg>
  </pc:docChgLst>
  <pc:docChgLst>
    <pc:chgData name="Siebe,Benjamin D" userId="S::bdsieb01@louisville.edu::4b3ec357-38c8-4f80-bbef-3f2f9b63f464" providerId="AD" clId="Web-{B6867408-A98A-463F-A8A9-4F5E0E6EFAE8}"/>
    <pc:docChg chg="modSld">
      <pc:chgData name="Siebe,Benjamin D" userId="S::bdsieb01@louisville.edu::4b3ec357-38c8-4f80-bbef-3f2f9b63f464" providerId="AD" clId="Web-{B6867408-A98A-463F-A8A9-4F5E0E6EFAE8}" dt="2021-09-28T17:00:11.185" v="0" actId="1076"/>
      <pc:docMkLst>
        <pc:docMk/>
      </pc:docMkLst>
      <pc:sldChg chg="modSp">
        <pc:chgData name="Siebe,Benjamin D" userId="S::bdsieb01@louisville.edu::4b3ec357-38c8-4f80-bbef-3f2f9b63f464" providerId="AD" clId="Web-{B6867408-A98A-463F-A8A9-4F5E0E6EFAE8}" dt="2021-09-28T17:00:11.185" v="0" actId="1076"/>
        <pc:sldMkLst>
          <pc:docMk/>
          <pc:sldMk cId="2157812614" sldId="287"/>
        </pc:sldMkLst>
        <pc:graphicFrameChg chg="mod">
          <ac:chgData name="Siebe,Benjamin D" userId="S::bdsieb01@louisville.edu::4b3ec357-38c8-4f80-bbef-3f2f9b63f464" providerId="AD" clId="Web-{B6867408-A98A-463F-A8A9-4F5E0E6EFAE8}" dt="2021-09-28T17:00:11.185" v="0" actId="1076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Silsby,Christopher Eric" userId="S::cesils02@louisville.edu::67545249-b618-4de7-a565-b5e80f80ef3a" providerId="AD" clId="Web-{F523E0B7-3460-4C4A-8DAF-C1A13FF0097A}"/>
    <pc:docChg chg="addSld modSld">
      <pc:chgData name="Silsby,Christopher Eric" userId="S::cesils02@louisville.edu::67545249-b618-4de7-a565-b5e80f80ef3a" providerId="AD" clId="Web-{F523E0B7-3460-4C4A-8DAF-C1A13FF0097A}" dt="2021-12-12T19:39:12.075" v="34" actId="20577"/>
      <pc:docMkLst>
        <pc:docMk/>
      </pc:docMkLst>
      <pc:sldChg chg="modSp">
        <pc:chgData name="Silsby,Christopher Eric" userId="S::cesils02@louisville.edu::67545249-b618-4de7-a565-b5e80f80ef3a" providerId="AD" clId="Web-{F523E0B7-3460-4C4A-8DAF-C1A13FF0097A}" dt="2021-12-12T19:39:12.075" v="34" actId="20577"/>
        <pc:sldMkLst>
          <pc:docMk/>
          <pc:sldMk cId="2476567508" sldId="276"/>
        </pc:sldMkLst>
        <pc:spChg chg="mod">
          <ac:chgData name="Silsby,Christopher Eric" userId="S::cesils02@louisville.edu::67545249-b618-4de7-a565-b5e80f80ef3a" providerId="AD" clId="Web-{F523E0B7-3460-4C4A-8DAF-C1A13FF0097A}" dt="2021-12-12T19:39:12.075" v="34" actId="20577"/>
          <ac:spMkLst>
            <pc:docMk/>
            <pc:sldMk cId="2476567508" sldId="276"/>
            <ac:spMk id="2" creationId="{A3BE465C-77CD-464B-932C-5A5414723C70}"/>
          </ac:spMkLst>
        </pc:spChg>
      </pc:sldChg>
      <pc:sldChg chg="modSp">
        <pc:chgData name="Silsby,Christopher Eric" userId="S::cesils02@louisville.edu::67545249-b618-4de7-a565-b5e80f80ef3a" providerId="AD" clId="Web-{F523E0B7-3460-4C4A-8DAF-C1A13FF0097A}" dt="2021-12-12T19:39:02.918" v="32" actId="20577"/>
        <pc:sldMkLst>
          <pc:docMk/>
          <pc:sldMk cId="1764323212" sldId="283"/>
        </pc:sldMkLst>
        <pc:spChg chg="mod">
          <ac:chgData name="Silsby,Christopher Eric" userId="S::cesils02@louisville.edu::67545249-b618-4de7-a565-b5e80f80ef3a" providerId="AD" clId="Web-{F523E0B7-3460-4C4A-8DAF-C1A13FF0097A}" dt="2021-12-12T19:39:02.918" v="32" actId="20577"/>
          <ac:spMkLst>
            <pc:docMk/>
            <pc:sldMk cId="1764323212" sldId="283"/>
            <ac:spMk id="2" creationId="{A3BE465C-77CD-464B-932C-5A5414723C70}"/>
          </ac:spMkLst>
        </pc:spChg>
      </pc:sldChg>
      <pc:sldChg chg="modSp">
        <pc:chgData name="Silsby,Christopher Eric" userId="S::cesils02@louisville.edu::67545249-b618-4de7-a565-b5e80f80ef3a" providerId="AD" clId="Web-{F523E0B7-3460-4C4A-8DAF-C1A13FF0097A}" dt="2021-12-12T19:38:54.418" v="30" actId="20577"/>
        <pc:sldMkLst>
          <pc:docMk/>
          <pc:sldMk cId="403187679" sldId="285"/>
        </pc:sldMkLst>
        <pc:spChg chg="mod">
          <ac:chgData name="Silsby,Christopher Eric" userId="S::cesils02@louisville.edu::67545249-b618-4de7-a565-b5e80f80ef3a" providerId="AD" clId="Web-{F523E0B7-3460-4C4A-8DAF-C1A13FF0097A}" dt="2021-12-12T19:38:54.418" v="30" actId="20577"/>
          <ac:spMkLst>
            <pc:docMk/>
            <pc:sldMk cId="403187679" sldId="285"/>
            <ac:spMk id="2" creationId="{A3BE465C-77CD-464B-932C-5A5414723C70}"/>
          </ac:spMkLst>
        </pc:spChg>
      </pc:sldChg>
      <pc:sldChg chg="modSp">
        <pc:chgData name="Silsby,Christopher Eric" userId="S::cesils02@louisville.edu::67545249-b618-4de7-a565-b5e80f80ef3a" providerId="AD" clId="Web-{F523E0B7-3460-4C4A-8DAF-C1A13FF0097A}" dt="2021-12-12T19:38:40.606" v="26" actId="20577"/>
        <pc:sldMkLst>
          <pc:docMk/>
          <pc:sldMk cId="1840814997" sldId="317"/>
        </pc:sldMkLst>
        <pc:spChg chg="mod">
          <ac:chgData name="Silsby,Christopher Eric" userId="S::cesils02@louisville.edu::67545249-b618-4de7-a565-b5e80f80ef3a" providerId="AD" clId="Web-{F523E0B7-3460-4C4A-8DAF-C1A13FF0097A}" dt="2021-12-12T19:38:40.606" v="26" actId="20577"/>
          <ac:spMkLst>
            <pc:docMk/>
            <pc:sldMk cId="1840814997" sldId="317"/>
            <ac:spMk id="2" creationId="{DD58B7B9-7775-4179-9C96-00898B67EBF8}"/>
          </ac:spMkLst>
        </pc:spChg>
      </pc:sldChg>
      <pc:sldChg chg="modSp">
        <pc:chgData name="Silsby,Christopher Eric" userId="S::cesils02@louisville.edu::67545249-b618-4de7-a565-b5e80f80ef3a" providerId="AD" clId="Web-{F523E0B7-3460-4C4A-8DAF-C1A13FF0097A}" dt="2021-12-12T19:38:26.153" v="24" actId="20577"/>
        <pc:sldMkLst>
          <pc:docMk/>
          <pc:sldMk cId="1066361206" sldId="318"/>
        </pc:sldMkLst>
        <pc:spChg chg="mod">
          <ac:chgData name="Silsby,Christopher Eric" userId="S::cesils02@louisville.edu::67545249-b618-4de7-a565-b5e80f80ef3a" providerId="AD" clId="Web-{F523E0B7-3460-4C4A-8DAF-C1A13FF0097A}" dt="2021-12-12T19:38:26.153" v="24" actId="20577"/>
          <ac:spMkLst>
            <pc:docMk/>
            <pc:sldMk cId="1066361206" sldId="318"/>
            <ac:spMk id="2" creationId="{3312422E-02BF-41E8-82DE-13522969D548}"/>
          </ac:spMkLst>
        </pc:spChg>
      </pc:sldChg>
      <pc:sldChg chg="modSp">
        <pc:chgData name="Silsby,Christopher Eric" userId="S::cesils02@louisville.edu::67545249-b618-4de7-a565-b5e80f80ef3a" providerId="AD" clId="Web-{F523E0B7-3460-4C4A-8DAF-C1A13FF0097A}" dt="2021-12-12T19:38:03.231" v="21" actId="20577"/>
        <pc:sldMkLst>
          <pc:docMk/>
          <pc:sldMk cId="399052561" sldId="319"/>
        </pc:sldMkLst>
        <pc:spChg chg="mod">
          <ac:chgData name="Silsby,Christopher Eric" userId="S::cesils02@louisville.edu::67545249-b618-4de7-a565-b5e80f80ef3a" providerId="AD" clId="Web-{F523E0B7-3460-4C4A-8DAF-C1A13FF0097A}" dt="2021-12-12T19:38:03.231" v="21" actId="20577"/>
          <ac:spMkLst>
            <pc:docMk/>
            <pc:sldMk cId="399052561" sldId="319"/>
            <ac:spMk id="2" creationId="{4434F389-E0E3-4910-9EC7-0EF8039980D3}"/>
          </ac:spMkLst>
        </pc:spChg>
      </pc:sldChg>
      <pc:sldChg chg="addSp delSp modSp new mod setBg">
        <pc:chgData name="Silsby,Christopher Eric" userId="S::cesils02@louisville.edu::67545249-b618-4de7-a565-b5e80f80ef3a" providerId="AD" clId="Web-{F523E0B7-3460-4C4A-8DAF-C1A13FF0097A}" dt="2021-12-12T19:37:56.857" v="19" actId="20577"/>
        <pc:sldMkLst>
          <pc:docMk/>
          <pc:sldMk cId="2222065092" sldId="322"/>
        </pc:sldMkLst>
        <pc:spChg chg="del">
          <ac:chgData name="Silsby,Christopher Eric" userId="S::cesils02@louisville.edu::67545249-b618-4de7-a565-b5e80f80ef3a" providerId="AD" clId="Web-{F523E0B7-3460-4C4A-8DAF-C1A13FF0097A}" dt="2021-12-12T19:29:18.456" v="1"/>
          <ac:spMkLst>
            <pc:docMk/>
            <pc:sldMk cId="2222065092" sldId="322"/>
            <ac:spMk id="2" creationId="{72DA934B-B581-4F2D-81C4-D40C7CB7D786}"/>
          </ac:spMkLst>
        </pc:spChg>
        <pc:spChg chg="del">
          <ac:chgData name="Silsby,Christopher Eric" userId="S::cesils02@louisville.edu::67545249-b618-4de7-a565-b5e80f80ef3a" providerId="AD" clId="Web-{F523E0B7-3460-4C4A-8DAF-C1A13FF0097A}" dt="2021-12-12T19:29:20.519" v="2"/>
          <ac:spMkLst>
            <pc:docMk/>
            <pc:sldMk cId="2222065092" sldId="322"/>
            <ac:spMk id="3" creationId="{9C7978A8-4F0A-4177-9686-A329A275E391}"/>
          </ac:spMkLst>
        </pc:spChg>
        <pc:spChg chg="add mod">
          <ac:chgData name="Silsby,Christopher Eric" userId="S::cesils02@louisville.edu::67545249-b618-4de7-a565-b5e80f80ef3a" providerId="AD" clId="Web-{F523E0B7-3460-4C4A-8DAF-C1A13FF0097A}" dt="2021-12-12T19:37:56.857" v="19" actId="20577"/>
          <ac:spMkLst>
            <pc:docMk/>
            <pc:sldMk cId="2222065092" sldId="322"/>
            <ac:spMk id="5" creationId="{A53E63D3-C260-4513-A826-0AA51740C609}"/>
          </ac:spMkLst>
        </pc:spChg>
        <pc:spChg chg="add">
          <ac:chgData name="Silsby,Christopher Eric" userId="S::cesils02@louisville.edu::67545249-b618-4de7-a565-b5e80f80ef3a" providerId="AD" clId="Web-{F523E0B7-3460-4C4A-8DAF-C1A13FF0097A}" dt="2021-12-12T19:31:09.783" v="4"/>
          <ac:spMkLst>
            <pc:docMk/>
            <pc:sldMk cId="2222065092" sldId="322"/>
            <ac:spMk id="25" creationId="{8C2CE3DB-200E-4445-B316-69FE3850D6DD}"/>
          </ac:spMkLst>
        </pc:spChg>
        <pc:grpChg chg="add">
          <ac:chgData name="Silsby,Christopher Eric" userId="S::cesils02@louisville.edu::67545249-b618-4de7-a565-b5e80f80ef3a" providerId="AD" clId="Web-{F523E0B7-3460-4C4A-8DAF-C1A13FF0097A}" dt="2021-12-12T19:31:09.783" v="4"/>
          <ac:grpSpMkLst>
            <pc:docMk/>
            <pc:sldMk cId="2222065092" sldId="322"/>
            <ac:grpSpMk id="9" creationId="{089D35B1-0ED5-4358-8CAE-A9E49412AAA1}"/>
          </ac:grpSpMkLst>
        </pc:grpChg>
        <pc:grpChg chg="add">
          <ac:chgData name="Silsby,Christopher Eric" userId="S::cesils02@louisville.edu::67545249-b618-4de7-a565-b5e80f80ef3a" providerId="AD" clId="Web-{F523E0B7-3460-4C4A-8DAF-C1A13FF0097A}" dt="2021-12-12T19:31:09.783" v="4"/>
          <ac:grpSpMkLst>
            <pc:docMk/>
            <pc:sldMk cId="2222065092" sldId="322"/>
            <ac:grpSpMk id="17" creationId="{92AFBF86-5DAF-4D46-8786-F4C7A376C54D}"/>
          </ac:grpSpMkLst>
        </pc:grpChg>
        <pc:picChg chg="add mod">
          <ac:chgData name="Silsby,Christopher Eric" userId="S::cesils02@louisville.edu::67545249-b618-4de7-a565-b5e80f80ef3a" providerId="AD" clId="Web-{F523E0B7-3460-4C4A-8DAF-C1A13FF0097A}" dt="2021-12-12T19:31:49.892" v="8" actId="14100"/>
          <ac:picMkLst>
            <pc:docMk/>
            <pc:sldMk cId="2222065092" sldId="322"/>
            <ac:picMk id="4" creationId="{06531DFB-216F-4403-A733-8AF1CBC5192F}"/>
          </ac:picMkLst>
        </pc:picChg>
      </pc:sldChg>
    </pc:docChg>
  </pc:docChgLst>
  <pc:docChgLst>
    <pc:chgData name="Carter,Shayla Renee" userId="S::srcart07@louisville.edu::9ba3289e-e721-4764-9ad9-d4056053a7c0" providerId="AD" clId="Web-{A2165142-5457-4941-B73B-B720C54A802F}"/>
    <pc:docChg chg="modSld">
      <pc:chgData name="Carter,Shayla Renee" userId="S::srcart07@louisville.edu::9ba3289e-e721-4764-9ad9-d4056053a7c0" providerId="AD" clId="Web-{A2165142-5457-4941-B73B-B720C54A802F}" dt="2021-09-29T01:23:08.837" v="14" actId="20577"/>
      <pc:docMkLst>
        <pc:docMk/>
      </pc:docMkLst>
      <pc:sldChg chg="modSp">
        <pc:chgData name="Carter,Shayla Renee" userId="S::srcart07@louisville.edu::9ba3289e-e721-4764-9ad9-d4056053a7c0" providerId="AD" clId="Web-{A2165142-5457-4941-B73B-B720C54A802F}" dt="2021-09-29T01:23:08.837" v="14" actId="20577"/>
        <pc:sldMkLst>
          <pc:docMk/>
          <pc:sldMk cId="1091291159" sldId="269"/>
        </pc:sldMkLst>
        <pc:spChg chg="mod">
          <ac:chgData name="Carter,Shayla Renee" userId="S::srcart07@louisville.edu::9ba3289e-e721-4764-9ad9-d4056053a7c0" providerId="AD" clId="Web-{A2165142-5457-4941-B73B-B720C54A802F}" dt="2021-09-29T01:23:08.837" v="14" actId="20577"/>
          <ac:spMkLst>
            <pc:docMk/>
            <pc:sldMk cId="1091291159" sldId="269"/>
            <ac:spMk id="3" creationId="{83A5A817-4776-4E03-94A9-F1C54D2D2543}"/>
          </ac:spMkLst>
        </pc:spChg>
      </pc:sldChg>
    </pc:docChg>
  </pc:docChgLst>
  <pc:docChgLst>
    <pc:chgData name="Druen,Xiaoyin Chen" userId="S::xcdrue01@louisville.edu::8135817a-53cb-4852-adf8-ba243e1a7b5b" providerId="AD" clId="Web-{3357A6DB-64F2-4648-B22A-6899F5039911}"/>
    <pc:docChg chg="addSld delSld modSld">
      <pc:chgData name="Druen,Xiaoyin Chen" userId="S::xcdrue01@louisville.edu::8135817a-53cb-4852-adf8-ba243e1a7b5b" providerId="AD" clId="Web-{3357A6DB-64F2-4648-B22A-6899F5039911}" dt="2021-10-20T14:32:02.830" v="763" actId="20577"/>
      <pc:docMkLst>
        <pc:docMk/>
      </pc:docMkLst>
      <pc:sldChg chg="modSp">
        <pc:chgData name="Druen,Xiaoyin Chen" userId="S::xcdrue01@louisville.edu::8135817a-53cb-4852-adf8-ba243e1a7b5b" providerId="AD" clId="Web-{3357A6DB-64F2-4648-B22A-6899F5039911}" dt="2021-10-20T13:54:35.226" v="5" actId="20577"/>
        <pc:sldMkLst>
          <pc:docMk/>
          <pc:sldMk cId="875575083" sldId="258"/>
        </pc:sldMkLst>
        <pc:spChg chg="mod">
          <ac:chgData name="Druen,Xiaoyin Chen" userId="S::xcdrue01@louisville.edu::8135817a-53cb-4852-adf8-ba243e1a7b5b" providerId="AD" clId="Web-{3357A6DB-64F2-4648-B22A-6899F5039911}" dt="2021-10-20T13:54:35.226" v="5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modSp">
        <pc:chgData name="Druen,Xiaoyin Chen" userId="S::xcdrue01@louisville.edu::8135817a-53cb-4852-adf8-ba243e1a7b5b" providerId="AD" clId="Web-{3357A6DB-64F2-4648-B22A-6899F5039911}" dt="2021-10-20T14:00:05.556" v="69" actId="20577"/>
        <pc:sldMkLst>
          <pc:docMk/>
          <pc:sldMk cId="1052063724" sldId="288"/>
        </pc:sldMkLst>
        <pc:graphicFrameChg chg="modGraphic">
          <ac:chgData name="Druen,Xiaoyin Chen" userId="S::xcdrue01@louisville.edu::8135817a-53cb-4852-adf8-ba243e1a7b5b" providerId="AD" clId="Web-{3357A6DB-64F2-4648-B22A-6899F5039911}" dt="2021-10-20T14:00:05.556" v="69" actId="20577"/>
          <ac:graphicFrameMkLst>
            <pc:docMk/>
            <pc:sldMk cId="1052063724" sldId="288"/>
            <ac:graphicFrameMk id="2" creationId="{5F0C23F8-1E8E-4E74-A9BF-91C8762C3100}"/>
          </ac:graphicFrameMkLst>
        </pc:graphicFrameChg>
      </pc:sldChg>
      <pc:sldChg chg="addSp delSp modSp">
        <pc:chgData name="Druen,Xiaoyin Chen" userId="S::xcdrue01@louisville.edu::8135817a-53cb-4852-adf8-ba243e1a7b5b" providerId="AD" clId="Web-{3357A6DB-64F2-4648-B22A-6899F5039911}" dt="2021-10-20T14:23:03.707" v="540"/>
        <pc:sldMkLst>
          <pc:docMk/>
          <pc:sldMk cId="105553262" sldId="290"/>
        </pc:sldMkLst>
        <pc:spChg chg="mod">
          <ac:chgData name="Druen,Xiaoyin Chen" userId="S::xcdrue01@louisville.edu::8135817a-53cb-4852-adf8-ba243e1a7b5b" providerId="AD" clId="Web-{3357A6DB-64F2-4648-B22A-6899F5039911}" dt="2021-10-20T14:18:16.224" v="524" actId="1076"/>
          <ac:spMkLst>
            <pc:docMk/>
            <pc:sldMk cId="105553262" sldId="290"/>
            <ac:spMk id="2" creationId="{1BDD99C1-20A7-4671-B941-56255DA18D23}"/>
          </ac:spMkLst>
        </pc:spChg>
        <pc:spChg chg="del">
          <ac:chgData name="Druen,Xiaoyin Chen" userId="S::xcdrue01@louisville.edu::8135817a-53cb-4852-adf8-ba243e1a7b5b" providerId="AD" clId="Web-{3357A6DB-64F2-4648-B22A-6899F5039911}" dt="2021-10-20T13:53:48.974" v="0"/>
          <ac:spMkLst>
            <pc:docMk/>
            <pc:sldMk cId="105553262" sldId="290"/>
            <ac:spMk id="3" creationId="{D6EFCB3A-0936-4243-86BB-7B70808C1348}"/>
          </ac:spMkLst>
        </pc:spChg>
        <pc:spChg chg="add del mod">
          <ac:chgData name="Druen,Xiaoyin Chen" userId="S::xcdrue01@louisville.edu::8135817a-53cb-4852-adf8-ba243e1a7b5b" providerId="AD" clId="Web-{3357A6DB-64F2-4648-B22A-6899F5039911}" dt="2021-10-20T14:20:05.354" v="531"/>
          <ac:spMkLst>
            <pc:docMk/>
            <pc:sldMk cId="105553262" sldId="290"/>
            <ac:spMk id="2238" creationId="{4B176FA3-5020-412D-8A5A-8BC23352661E}"/>
          </ac:spMkLst>
        </pc:spChg>
        <pc:graphicFrameChg chg="add del mod ord modGraphic">
          <ac:chgData name="Druen,Xiaoyin Chen" userId="S::xcdrue01@louisville.edu::8135817a-53cb-4852-adf8-ba243e1a7b5b" providerId="AD" clId="Web-{3357A6DB-64F2-4648-B22A-6899F5039911}" dt="2021-10-20T14:23:03.707" v="540"/>
          <ac:graphicFrameMkLst>
            <pc:docMk/>
            <pc:sldMk cId="105553262" sldId="290"/>
            <ac:graphicFrameMk id="4" creationId="{0B2FB8C6-E8C2-4E25-B2FB-D0D6E455C959}"/>
          </ac:graphicFrameMkLst>
        </pc:graphicFrameChg>
      </pc:sldChg>
      <pc:sldChg chg="addSp delSp modSp new">
        <pc:chgData name="Druen,Xiaoyin Chen" userId="S::xcdrue01@louisville.edu::8135817a-53cb-4852-adf8-ba243e1a7b5b" providerId="AD" clId="Web-{3357A6DB-64F2-4648-B22A-6899F5039911}" dt="2021-10-20T14:32:02.830" v="763" actId="20577"/>
        <pc:sldMkLst>
          <pc:docMk/>
          <pc:sldMk cId="2175778810" sldId="294"/>
        </pc:sldMkLst>
        <pc:spChg chg="del mod">
          <ac:chgData name="Druen,Xiaoyin Chen" userId="S::xcdrue01@louisville.edu::8135817a-53cb-4852-adf8-ba243e1a7b5b" providerId="AD" clId="Web-{3357A6DB-64F2-4648-B22A-6899F5039911}" dt="2021-10-20T14:24:58.245" v="556"/>
          <ac:spMkLst>
            <pc:docMk/>
            <pc:sldMk cId="2175778810" sldId="294"/>
            <ac:spMk id="2" creationId="{DDE2B8B5-0D12-4FCF-8C0E-EF10C66B517C}"/>
          </ac:spMkLst>
        </pc:spChg>
        <pc:spChg chg="del">
          <ac:chgData name="Druen,Xiaoyin Chen" userId="S::xcdrue01@louisville.edu::8135817a-53cb-4852-adf8-ba243e1a7b5b" providerId="AD" clId="Web-{3357A6DB-64F2-4648-B22A-6899F5039911}" dt="2021-10-20T14:24:43.572" v="555"/>
          <ac:spMkLst>
            <pc:docMk/>
            <pc:sldMk cId="2175778810" sldId="294"/>
            <ac:spMk id="3" creationId="{0D77F02E-CC8A-4911-976B-A032423083E4}"/>
          </ac:spMkLst>
        </pc:spChg>
        <pc:spChg chg="add del mod">
          <ac:chgData name="Druen,Xiaoyin Chen" userId="S::xcdrue01@louisville.edu::8135817a-53cb-4852-adf8-ba243e1a7b5b" providerId="AD" clId="Web-{3357A6DB-64F2-4648-B22A-6899F5039911}" dt="2021-10-20T14:26:48.876" v="608"/>
          <ac:spMkLst>
            <pc:docMk/>
            <pc:sldMk cId="2175778810" sldId="294"/>
            <ac:spMk id="286" creationId="{497A7759-A08D-4525-B8ED-36240FC9EF29}"/>
          </ac:spMkLst>
        </pc:spChg>
        <pc:graphicFrameChg chg="add del mod ord modGraphic">
          <ac:chgData name="Druen,Xiaoyin Chen" userId="S::xcdrue01@louisville.edu::8135817a-53cb-4852-adf8-ba243e1a7b5b" providerId="AD" clId="Web-{3357A6DB-64F2-4648-B22A-6899F5039911}" dt="2021-10-20T14:26:25.515" v="607"/>
          <ac:graphicFrameMkLst>
            <pc:docMk/>
            <pc:sldMk cId="2175778810" sldId="294"/>
            <ac:graphicFrameMk id="4" creationId="{CC572B77-2219-4373-B737-91CCCE7B7AA4}"/>
          </ac:graphicFrameMkLst>
        </pc:graphicFrameChg>
        <pc:graphicFrameChg chg="add mod ord modGraphic">
          <ac:chgData name="Druen,Xiaoyin Chen" userId="S::xcdrue01@louisville.edu::8135817a-53cb-4852-adf8-ba243e1a7b5b" providerId="AD" clId="Web-{3357A6DB-64F2-4648-B22A-6899F5039911}" dt="2021-10-20T14:32:02.830" v="763" actId="20577"/>
          <ac:graphicFrameMkLst>
            <pc:docMk/>
            <pc:sldMk cId="2175778810" sldId="294"/>
            <ac:graphicFrameMk id="287" creationId="{01218FB1-E9E4-49DB-AF88-8CA2418E3A94}"/>
          </ac:graphicFrameMkLst>
        </pc:graphicFrameChg>
      </pc:sldChg>
      <pc:sldChg chg="addSp new del">
        <pc:chgData name="Druen,Xiaoyin Chen" userId="S::xcdrue01@louisville.edu::8135817a-53cb-4852-adf8-ba243e1a7b5b" providerId="AD" clId="Web-{3357A6DB-64F2-4648-B22A-6899F5039911}" dt="2021-10-20T14:23:34.928" v="541"/>
        <pc:sldMkLst>
          <pc:docMk/>
          <pc:sldMk cId="3303487158" sldId="294"/>
        </pc:sldMkLst>
        <pc:graphicFrameChg chg="add">
          <ac:chgData name="Druen,Xiaoyin Chen" userId="S::xcdrue01@louisville.edu::8135817a-53cb-4852-adf8-ba243e1a7b5b" providerId="AD" clId="Web-{3357A6DB-64F2-4648-B22A-6899F5039911}" dt="2021-10-20T14:19:36.525" v="529"/>
          <ac:graphicFrameMkLst>
            <pc:docMk/>
            <pc:sldMk cId="3303487158" sldId="294"/>
            <ac:graphicFrameMk id="5" creationId="{BC5F58AB-FBAB-4C8B-B8CA-BE985C588036}"/>
          </ac:graphicFrameMkLst>
        </pc:graphicFrameChg>
      </pc:sldChg>
    </pc:docChg>
  </pc:docChgLst>
  <pc:docChgLst>
    <pc:chgData name="Silsby,Christopher Eric" userId="S::cesils02@louisville.edu::67545249-b618-4de7-a565-b5e80f80ef3a" providerId="AD" clId="Web-{F1A10E0D-A826-4CE6-A4CA-90DDC693F127}"/>
    <pc:docChg chg="modSld">
      <pc:chgData name="Silsby,Christopher Eric" userId="S::cesils02@louisville.edu::67545249-b618-4de7-a565-b5e80f80ef3a" providerId="AD" clId="Web-{F1A10E0D-A826-4CE6-A4CA-90DDC693F127}" dt="2021-10-28T16:04:49.010" v="1" actId="1076"/>
      <pc:docMkLst>
        <pc:docMk/>
      </pc:docMkLst>
      <pc:sldChg chg="modSp">
        <pc:chgData name="Silsby,Christopher Eric" userId="S::cesils02@louisville.edu::67545249-b618-4de7-a565-b5e80f80ef3a" providerId="AD" clId="Web-{F1A10E0D-A826-4CE6-A4CA-90DDC693F127}" dt="2021-10-28T16:04:49.010" v="1" actId="1076"/>
        <pc:sldMkLst>
          <pc:docMk/>
          <pc:sldMk cId="2073205945" sldId="295"/>
        </pc:sldMkLst>
        <pc:picChg chg="mod">
          <ac:chgData name="Silsby,Christopher Eric" userId="S::cesils02@louisville.edu::67545249-b618-4de7-a565-b5e80f80ef3a" providerId="AD" clId="Web-{F1A10E0D-A826-4CE6-A4CA-90DDC693F127}" dt="2021-10-28T16:04:49.010" v="1" actId="1076"/>
          <ac:picMkLst>
            <pc:docMk/>
            <pc:sldMk cId="2073205945" sldId="295"/>
            <ac:picMk id="4" creationId="{75FA1C34-FAD2-4648-8292-9B979DC5E737}"/>
          </ac:picMkLst>
        </pc:picChg>
      </pc:sldChg>
    </pc:docChg>
  </pc:docChgLst>
  <pc:docChgLst>
    <pc:chgData name="Druen,Xiaoyin Chen" userId="S::xcdrue01@louisville.edu::8135817a-53cb-4852-adf8-ba243e1a7b5b" providerId="AD" clId="Web-{63905F8E-9D1A-47B7-AF62-57D8AF92CB37}"/>
    <pc:docChg chg="modSld">
      <pc:chgData name="Druen,Xiaoyin Chen" userId="S::xcdrue01@louisville.edu::8135817a-53cb-4852-adf8-ba243e1a7b5b" providerId="AD" clId="Web-{63905F8E-9D1A-47B7-AF62-57D8AF92CB37}" dt="2021-10-24T22:05:22.067" v="3" actId="20577"/>
      <pc:docMkLst>
        <pc:docMk/>
      </pc:docMkLst>
      <pc:sldChg chg="modSp">
        <pc:chgData name="Druen,Xiaoyin Chen" userId="S::xcdrue01@louisville.edu::8135817a-53cb-4852-adf8-ba243e1a7b5b" providerId="AD" clId="Web-{63905F8E-9D1A-47B7-AF62-57D8AF92CB37}" dt="2021-10-24T22:05:22.067" v="3" actId="20577"/>
        <pc:sldMkLst>
          <pc:docMk/>
          <pc:sldMk cId="2067872280" sldId="293"/>
        </pc:sldMkLst>
        <pc:spChg chg="mod">
          <ac:chgData name="Druen,Xiaoyin Chen" userId="S::xcdrue01@louisville.edu::8135817a-53cb-4852-adf8-ba243e1a7b5b" providerId="AD" clId="Web-{63905F8E-9D1A-47B7-AF62-57D8AF92CB37}" dt="2021-10-24T22:05:22.067" v="3" actId="20577"/>
          <ac:spMkLst>
            <pc:docMk/>
            <pc:sldMk cId="2067872280" sldId="293"/>
            <ac:spMk id="3" creationId="{9E1A48C6-4655-4507-92DC-7613CE7A11B5}"/>
          </ac:spMkLst>
        </pc:spChg>
      </pc:sldChg>
    </pc:docChg>
  </pc:docChgLst>
  <pc:docChgLst>
    <pc:chgData name="Druen,Xiaoyin Chen" userId="S::xcdrue01@louisville.edu::8135817a-53cb-4852-adf8-ba243e1a7b5b" providerId="AD" clId="Web-{9EB85E7C-72A4-460C-94EB-C1F1B0E73384}"/>
    <pc:docChg chg="modSld">
      <pc:chgData name="Druen,Xiaoyin Chen" userId="S::xcdrue01@louisville.edu::8135817a-53cb-4852-adf8-ba243e1a7b5b" providerId="AD" clId="Web-{9EB85E7C-72A4-460C-94EB-C1F1B0E73384}" dt="2021-10-20T03:31:37.425" v="2"/>
      <pc:docMkLst>
        <pc:docMk/>
      </pc:docMkLst>
      <pc:sldChg chg="addSp delSp modSp">
        <pc:chgData name="Druen,Xiaoyin Chen" userId="S::xcdrue01@louisville.edu::8135817a-53cb-4852-adf8-ba243e1a7b5b" providerId="AD" clId="Web-{9EB85E7C-72A4-460C-94EB-C1F1B0E73384}" dt="2021-10-20T03:31:37.425" v="2"/>
        <pc:sldMkLst>
          <pc:docMk/>
          <pc:sldMk cId="438978134" sldId="291"/>
        </pc:sldMkLst>
        <pc:spChg chg="del">
          <ac:chgData name="Druen,Xiaoyin Chen" userId="S::xcdrue01@louisville.edu::8135817a-53cb-4852-adf8-ba243e1a7b5b" providerId="AD" clId="Web-{9EB85E7C-72A4-460C-94EB-C1F1B0E73384}" dt="2021-10-20T03:31:31.832" v="0"/>
          <ac:spMkLst>
            <pc:docMk/>
            <pc:sldMk cId="438978134" sldId="291"/>
            <ac:spMk id="3" creationId="{40B0D229-AFD9-48B0-A0F3-BACBC98038D0}"/>
          </ac:spMkLst>
        </pc:spChg>
        <pc:spChg chg="add mod">
          <ac:chgData name="Druen,Xiaoyin Chen" userId="S::xcdrue01@louisville.edu::8135817a-53cb-4852-adf8-ba243e1a7b5b" providerId="AD" clId="Web-{9EB85E7C-72A4-460C-94EB-C1F1B0E73384}" dt="2021-10-20T03:31:37.425" v="2"/>
          <ac:spMkLst>
            <pc:docMk/>
            <pc:sldMk cId="438978134" sldId="291"/>
            <ac:spMk id="7" creationId="{0EE7CDBA-9D94-4986-BE3C-8A24175270C7}"/>
          </ac:spMkLst>
        </pc:spChg>
        <pc:picChg chg="add del mod ord">
          <ac:chgData name="Druen,Xiaoyin Chen" userId="S::xcdrue01@louisville.edu::8135817a-53cb-4852-adf8-ba243e1a7b5b" providerId="AD" clId="Web-{9EB85E7C-72A4-460C-94EB-C1F1B0E73384}" dt="2021-10-20T03:31:37.425" v="2"/>
          <ac:picMkLst>
            <pc:docMk/>
            <pc:sldMk cId="438978134" sldId="291"/>
            <ac:picMk id="5" creationId="{E76AF958-BEF8-4C89-837D-2BBE40223D21}"/>
          </ac:picMkLst>
        </pc:picChg>
      </pc:sldChg>
    </pc:docChg>
  </pc:docChgLst>
  <pc:docChgLst>
    <pc:chgData name="Carter,Shayla Renee" userId="S::srcart07@louisville.edu::9ba3289e-e721-4764-9ad9-d4056053a7c0" providerId="AD" clId="Web-{5305BE5F-B398-4246-9679-8D3CFED7AFD2}"/>
    <pc:docChg chg="modSld">
      <pc:chgData name="Carter,Shayla Renee" userId="S::srcart07@louisville.edu::9ba3289e-e721-4764-9ad9-d4056053a7c0" providerId="AD" clId="Web-{5305BE5F-B398-4246-9679-8D3CFED7AFD2}" dt="2021-10-20T14:04:01.430" v="7" actId="20577"/>
      <pc:docMkLst>
        <pc:docMk/>
      </pc:docMkLst>
      <pc:sldChg chg="modSp">
        <pc:chgData name="Carter,Shayla Renee" userId="S::srcart07@louisville.edu::9ba3289e-e721-4764-9ad9-d4056053a7c0" providerId="AD" clId="Web-{5305BE5F-B398-4246-9679-8D3CFED7AFD2}" dt="2021-10-20T14:04:01.430" v="7" actId="20577"/>
        <pc:sldMkLst>
          <pc:docMk/>
          <pc:sldMk cId="1052063724" sldId="288"/>
        </pc:sldMkLst>
        <pc:graphicFrameChg chg="modGraphic">
          <ac:chgData name="Carter,Shayla Renee" userId="S::srcart07@louisville.edu::9ba3289e-e721-4764-9ad9-d4056053a7c0" providerId="AD" clId="Web-{5305BE5F-B398-4246-9679-8D3CFED7AFD2}" dt="2021-10-20T14:04:01.430" v="7" actId="20577"/>
          <ac:graphicFrameMkLst>
            <pc:docMk/>
            <pc:sldMk cId="1052063724" sldId="288"/>
            <ac:graphicFrameMk id="2" creationId="{5F0C23F8-1E8E-4E74-A9BF-91C8762C3100}"/>
          </ac:graphicFrameMkLst>
        </pc:graphicFrameChg>
      </pc:sldChg>
    </pc:docChg>
  </pc:docChgLst>
  <pc:docChgLst>
    <pc:chgData name="Crider,Eli Reed" userId="S::ercrid01@louisville.edu::e60edef3-f41b-4368-ba58-64a8b842c3bd" providerId="AD" clId="Web-{9533B0BE-2664-4587-A30C-00E30A076A01}"/>
    <pc:docChg chg="modSld">
      <pc:chgData name="Crider,Eli Reed" userId="S::ercrid01@louisville.edu::e60edef3-f41b-4368-ba58-64a8b842c3bd" providerId="AD" clId="Web-{9533B0BE-2664-4587-A30C-00E30A076A01}" dt="2021-09-28T21:21:03.614" v="52" actId="20577"/>
      <pc:docMkLst>
        <pc:docMk/>
      </pc:docMkLst>
      <pc:sldChg chg="modSp">
        <pc:chgData name="Crider,Eli Reed" userId="S::ercrid01@louisville.edu::e60edef3-f41b-4368-ba58-64a8b842c3bd" providerId="AD" clId="Web-{9533B0BE-2664-4587-A30C-00E30A076A01}" dt="2021-09-28T21:18:24.074" v="49" actId="20577"/>
        <pc:sldMkLst>
          <pc:docMk/>
          <pc:sldMk cId="4047061738" sldId="273"/>
        </pc:sldMkLst>
        <pc:spChg chg="mod">
          <ac:chgData name="Crider,Eli Reed" userId="S::ercrid01@louisville.edu::e60edef3-f41b-4368-ba58-64a8b842c3bd" providerId="AD" clId="Web-{9533B0BE-2664-4587-A30C-00E30A076A01}" dt="2021-09-28T21:18:24.074" v="49" actId="20577"/>
          <ac:spMkLst>
            <pc:docMk/>
            <pc:sldMk cId="4047061738" sldId="273"/>
            <ac:spMk id="3" creationId="{82F661A0-40C0-4376-94ED-2B6DE126FC6D}"/>
          </ac:spMkLst>
        </pc:spChg>
      </pc:sldChg>
      <pc:sldChg chg="modSp">
        <pc:chgData name="Crider,Eli Reed" userId="S::ercrid01@louisville.edu::e60edef3-f41b-4368-ba58-64a8b842c3bd" providerId="AD" clId="Web-{9533B0BE-2664-4587-A30C-00E30A076A01}" dt="2021-09-28T21:21:03.614" v="52" actId="20577"/>
        <pc:sldMkLst>
          <pc:docMk/>
          <pc:sldMk cId="2490071250" sldId="279"/>
        </pc:sldMkLst>
        <pc:spChg chg="mod">
          <ac:chgData name="Crider,Eli Reed" userId="S::ercrid01@louisville.edu::e60edef3-f41b-4368-ba58-64a8b842c3bd" providerId="AD" clId="Web-{9533B0BE-2664-4587-A30C-00E30A076A01}" dt="2021-09-28T21:21:03.614" v="52" actId="20577"/>
          <ac:spMkLst>
            <pc:docMk/>
            <pc:sldMk cId="2490071250" sldId="279"/>
            <ac:spMk id="3" creationId="{8197B2FE-A30A-4B68-86AC-7FD03C4F4072}"/>
          </ac:spMkLst>
        </pc:spChg>
      </pc:sldChg>
    </pc:docChg>
  </pc:docChgLst>
  <pc:docChgLst>
    <pc:chgData name="Furlow,Jonathan Thomas" userId="S::jtfurl01@louisville.edu::049c8a85-8afe-4d58-ac0f-141a5e69edd1" providerId="AD" clId="Web-{F913A404-7CBB-44DD-8D64-1DF1EA50377E}"/>
    <pc:docChg chg="modSld">
      <pc:chgData name="Furlow,Jonathan Thomas" userId="S::jtfurl01@louisville.edu::049c8a85-8afe-4d58-ac0f-141a5e69edd1" providerId="AD" clId="Web-{F913A404-7CBB-44DD-8D64-1DF1EA50377E}" dt="2021-09-29T09:35:11.338" v="0" actId="20577"/>
      <pc:docMkLst>
        <pc:docMk/>
      </pc:docMkLst>
      <pc:sldChg chg="modSp">
        <pc:chgData name="Furlow,Jonathan Thomas" userId="S::jtfurl01@louisville.edu::049c8a85-8afe-4d58-ac0f-141a5e69edd1" providerId="AD" clId="Web-{F913A404-7CBB-44DD-8D64-1DF1EA50377E}" dt="2021-09-29T09:35:11.338" v="0" actId="20577"/>
        <pc:sldMkLst>
          <pc:docMk/>
          <pc:sldMk cId="2490071250" sldId="279"/>
        </pc:sldMkLst>
        <pc:spChg chg="mod">
          <ac:chgData name="Furlow,Jonathan Thomas" userId="S::jtfurl01@louisville.edu::049c8a85-8afe-4d58-ac0f-141a5e69edd1" providerId="AD" clId="Web-{F913A404-7CBB-44DD-8D64-1DF1EA50377E}" dt="2021-09-29T09:35:11.338" v="0" actId="20577"/>
          <ac:spMkLst>
            <pc:docMk/>
            <pc:sldMk cId="2490071250" sldId="279"/>
            <ac:spMk id="3" creationId="{8197B2FE-A30A-4B68-86AC-7FD03C4F4072}"/>
          </ac:spMkLst>
        </pc:spChg>
      </pc:sldChg>
    </pc:docChg>
  </pc:docChgLst>
  <pc:docChgLst>
    <pc:chgData name="Siebe,Benjamin D" userId="S::bdsieb01@louisville.edu::4b3ec357-38c8-4f80-bbef-3f2f9b63f464" providerId="AD" clId="Web-{B531D355-263B-425E-8740-03236E48FA83}"/>
    <pc:docChg chg="modSld">
      <pc:chgData name="Siebe,Benjamin D" userId="S::bdsieb01@louisville.edu::4b3ec357-38c8-4f80-bbef-3f2f9b63f464" providerId="AD" clId="Web-{B531D355-263B-425E-8740-03236E48FA83}" dt="2021-11-29T03:09:55.776" v="6" actId="1076"/>
      <pc:docMkLst>
        <pc:docMk/>
      </pc:docMkLst>
      <pc:sldChg chg="addSp delSp modSp">
        <pc:chgData name="Siebe,Benjamin D" userId="S::bdsieb01@louisville.edu::4b3ec357-38c8-4f80-bbef-3f2f9b63f464" providerId="AD" clId="Web-{B531D355-263B-425E-8740-03236E48FA83}" dt="2021-11-29T03:09:55.776" v="6" actId="1076"/>
        <pc:sldMkLst>
          <pc:docMk/>
          <pc:sldMk cId="1161968179" sldId="298"/>
        </pc:sldMkLst>
        <pc:spChg chg="del">
          <ac:chgData name="Siebe,Benjamin D" userId="S::bdsieb01@louisville.edu::4b3ec357-38c8-4f80-bbef-3f2f9b63f464" providerId="AD" clId="Web-{B531D355-263B-425E-8740-03236E48FA83}" dt="2021-11-29T03:04:14.905" v="0"/>
          <ac:spMkLst>
            <pc:docMk/>
            <pc:sldMk cId="1161968179" sldId="298"/>
            <ac:spMk id="6" creationId="{B6028422-5FC3-4F57-ADB2-B9569508C3A1}"/>
          </ac:spMkLst>
        </pc:spChg>
        <pc:picChg chg="add mod">
          <ac:chgData name="Siebe,Benjamin D" userId="S::bdsieb01@louisville.edu::4b3ec357-38c8-4f80-bbef-3f2f9b63f464" providerId="AD" clId="Web-{B531D355-263B-425E-8740-03236E48FA83}" dt="2021-11-29T03:09:55.776" v="6" actId="1076"/>
          <ac:picMkLst>
            <pc:docMk/>
            <pc:sldMk cId="1161968179" sldId="298"/>
            <ac:picMk id="3" creationId="{449E84DB-9C7A-4885-A713-66A05C424036}"/>
          </ac:picMkLst>
        </pc:picChg>
      </pc:sldChg>
    </pc:docChg>
  </pc:docChgLst>
  <pc:docChgLst>
    <pc:chgData name="Xiaoyin" userId="1c57a3e8a99d7ca1" providerId="LiveId" clId="{EE2C25A2-EF00-41F4-9C26-64CFB42BE206}"/>
    <pc:docChg chg="delSld">
      <pc:chgData name="Xiaoyin" userId="1c57a3e8a99d7ca1" providerId="LiveId" clId="{EE2C25A2-EF00-41F4-9C26-64CFB42BE206}" dt="2022-09-19T17:58:02.831" v="24" actId="47"/>
      <pc:docMkLst>
        <pc:docMk/>
      </pc:docMkLst>
      <pc:sldChg chg="del">
        <pc:chgData name="Xiaoyin" userId="1c57a3e8a99d7ca1" providerId="LiveId" clId="{EE2C25A2-EF00-41F4-9C26-64CFB42BE206}" dt="2022-09-19T17:57:59.108" v="17" actId="47"/>
        <pc:sldMkLst>
          <pc:docMk/>
          <pc:sldMk cId="2328242170" sldId="261"/>
        </pc:sldMkLst>
      </pc:sldChg>
      <pc:sldChg chg="del">
        <pc:chgData name="Xiaoyin" userId="1c57a3e8a99d7ca1" providerId="LiveId" clId="{EE2C25A2-EF00-41F4-9C26-64CFB42BE206}" dt="2022-09-19T17:57:58.314" v="15" actId="47"/>
        <pc:sldMkLst>
          <pc:docMk/>
          <pc:sldMk cId="712608044" sldId="262"/>
        </pc:sldMkLst>
      </pc:sldChg>
      <pc:sldChg chg="del">
        <pc:chgData name="Xiaoyin" userId="1c57a3e8a99d7ca1" providerId="LiveId" clId="{EE2C25A2-EF00-41F4-9C26-64CFB42BE206}" dt="2022-09-19T17:58:00.484" v="21" actId="47"/>
        <pc:sldMkLst>
          <pc:docMk/>
          <pc:sldMk cId="3584234377" sldId="264"/>
        </pc:sldMkLst>
      </pc:sldChg>
      <pc:sldChg chg="del">
        <pc:chgData name="Xiaoyin" userId="1c57a3e8a99d7ca1" providerId="LiveId" clId="{EE2C25A2-EF00-41F4-9C26-64CFB42BE206}" dt="2022-09-19T17:57:59.499" v="18" actId="47"/>
        <pc:sldMkLst>
          <pc:docMk/>
          <pc:sldMk cId="443735462" sldId="265"/>
        </pc:sldMkLst>
      </pc:sldChg>
      <pc:sldChg chg="del">
        <pc:chgData name="Xiaoyin" userId="1c57a3e8a99d7ca1" providerId="LiveId" clId="{EE2C25A2-EF00-41F4-9C26-64CFB42BE206}" dt="2022-09-19T17:57:59.808" v="19" actId="47"/>
        <pc:sldMkLst>
          <pc:docMk/>
          <pc:sldMk cId="3754456144" sldId="267"/>
        </pc:sldMkLst>
      </pc:sldChg>
      <pc:sldChg chg="del">
        <pc:chgData name="Xiaoyin" userId="1c57a3e8a99d7ca1" providerId="LiveId" clId="{EE2C25A2-EF00-41F4-9C26-64CFB42BE206}" dt="2022-09-19T17:57:58.742" v="16" actId="47"/>
        <pc:sldMkLst>
          <pc:docMk/>
          <pc:sldMk cId="1119961396" sldId="268"/>
        </pc:sldMkLst>
      </pc:sldChg>
      <pc:sldChg chg="del">
        <pc:chgData name="Xiaoyin" userId="1c57a3e8a99d7ca1" providerId="LiveId" clId="{EE2C25A2-EF00-41F4-9C26-64CFB42BE206}" dt="2022-09-19T17:58:00.156" v="20" actId="47"/>
        <pc:sldMkLst>
          <pc:docMk/>
          <pc:sldMk cId="1091291159" sldId="269"/>
        </pc:sldMkLst>
      </pc:sldChg>
      <pc:sldChg chg="del">
        <pc:chgData name="Xiaoyin" userId="1c57a3e8a99d7ca1" providerId="LiveId" clId="{EE2C25A2-EF00-41F4-9C26-64CFB42BE206}" dt="2022-09-19T17:58:02.831" v="24" actId="47"/>
        <pc:sldMkLst>
          <pc:docMk/>
          <pc:sldMk cId="4047061738" sldId="273"/>
        </pc:sldMkLst>
      </pc:sldChg>
      <pc:sldChg chg="del">
        <pc:chgData name="Xiaoyin" userId="1c57a3e8a99d7ca1" providerId="LiveId" clId="{EE2C25A2-EF00-41F4-9C26-64CFB42BE206}" dt="2022-09-19T17:57:57.564" v="14" actId="47"/>
        <pc:sldMkLst>
          <pc:docMk/>
          <pc:sldMk cId="2393542535" sldId="274"/>
        </pc:sldMkLst>
      </pc:sldChg>
      <pc:sldChg chg="del">
        <pc:chgData name="Xiaoyin" userId="1c57a3e8a99d7ca1" providerId="LiveId" clId="{EE2C25A2-EF00-41F4-9C26-64CFB42BE206}" dt="2022-09-19T17:58:01.649" v="23" actId="47"/>
        <pc:sldMkLst>
          <pc:docMk/>
          <pc:sldMk cId="4263446424" sldId="278"/>
        </pc:sldMkLst>
      </pc:sldChg>
      <pc:sldChg chg="del">
        <pc:chgData name="Xiaoyin" userId="1c57a3e8a99d7ca1" providerId="LiveId" clId="{EE2C25A2-EF00-41F4-9C26-64CFB42BE206}" dt="2022-09-19T17:58:00.790" v="22" actId="47"/>
        <pc:sldMkLst>
          <pc:docMk/>
          <pc:sldMk cId="2490071250" sldId="279"/>
        </pc:sldMkLst>
      </pc:sldChg>
      <pc:sldChg chg="del">
        <pc:chgData name="Xiaoyin" userId="1c57a3e8a99d7ca1" providerId="LiveId" clId="{EE2C25A2-EF00-41F4-9C26-64CFB42BE206}" dt="2022-09-19T17:57:56.708" v="13" actId="47"/>
        <pc:sldMkLst>
          <pc:docMk/>
          <pc:sldMk cId="2157812614" sldId="287"/>
        </pc:sldMkLst>
      </pc:sldChg>
      <pc:sldChg chg="del">
        <pc:chgData name="Xiaoyin" userId="1c57a3e8a99d7ca1" providerId="LiveId" clId="{EE2C25A2-EF00-41F4-9C26-64CFB42BE206}" dt="2022-09-19T17:57:49.208" v="9" actId="47"/>
        <pc:sldMkLst>
          <pc:docMk/>
          <pc:sldMk cId="971624902" sldId="289"/>
        </pc:sldMkLst>
      </pc:sldChg>
      <pc:sldChg chg="del">
        <pc:chgData name="Xiaoyin" userId="1c57a3e8a99d7ca1" providerId="LiveId" clId="{EE2C25A2-EF00-41F4-9C26-64CFB42BE206}" dt="2022-09-19T17:57:50.915" v="10" actId="47"/>
        <pc:sldMkLst>
          <pc:docMk/>
          <pc:sldMk cId="105553262" sldId="290"/>
        </pc:sldMkLst>
      </pc:sldChg>
      <pc:sldChg chg="del">
        <pc:chgData name="Xiaoyin" userId="1c57a3e8a99d7ca1" providerId="LiveId" clId="{EE2C25A2-EF00-41F4-9C26-64CFB42BE206}" dt="2022-09-19T17:57:40.093" v="2" actId="47"/>
        <pc:sldMkLst>
          <pc:docMk/>
          <pc:sldMk cId="1017321574" sldId="292"/>
        </pc:sldMkLst>
      </pc:sldChg>
      <pc:sldChg chg="del">
        <pc:chgData name="Xiaoyin" userId="1c57a3e8a99d7ca1" providerId="LiveId" clId="{EE2C25A2-EF00-41F4-9C26-64CFB42BE206}" dt="2022-09-19T17:57:52.077" v="11" actId="47"/>
        <pc:sldMkLst>
          <pc:docMk/>
          <pc:sldMk cId="2175778810" sldId="294"/>
        </pc:sldMkLst>
      </pc:sldChg>
      <pc:sldChg chg="del">
        <pc:chgData name="Xiaoyin" userId="1c57a3e8a99d7ca1" providerId="LiveId" clId="{EE2C25A2-EF00-41F4-9C26-64CFB42BE206}" dt="2022-09-19T17:57:42.008" v="3" actId="47"/>
        <pc:sldMkLst>
          <pc:docMk/>
          <pc:sldMk cId="2073205945" sldId="295"/>
        </pc:sldMkLst>
      </pc:sldChg>
      <pc:sldChg chg="del">
        <pc:chgData name="Xiaoyin" userId="1c57a3e8a99d7ca1" providerId="LiveId" clId="{EE2C25A2-EF00-41F4-9C26-64CFB42BE206}" dt="2022-09-19T17:57:53.461" v="12" actId="47"/>
        <pc:sldMkLst>
          <pc:docMk/>
          <pc:sldMk cId="3023837276" sldId="296"/>
        </pc:sldMkLst>
      </pc:sldChg>
      <pc:sldChg chg="del">
        <pc:chgData name="Xiaoyin" userId="1c57a3e8a99d7ca1" providerId="LiveId" clId="{EE2C25A2-EF00-41F4-9C26-64CFB42BE206}" dt="2022-09-19T17:57:38.208" v="0" actId="47"/>
        <pc:sldMkLst>
          <pc:docMk/>
          <pc:sldMk cId="3541434524" sldId="297"/>
        </pc:sldMkLst>
      </pc:sldChg>
      <pc:sldChg chg="del">
        <pc:chgData name="Xiaoyin" userId="1c57a3e8a99d7ca1" providerId="LiveId" clId="{EE2C25A2-EF00-41F4-9C26-64CFB42BE206}" dt="2022-09-19T17:57:39.091" v="1" actId="47"/>
        <pc:sldMkLst>
          <pc:docMk/>
          <pc:sldMk cId="1161968179" sldId="298"/>
        </pc:sldMkLst>
      </pc:sldChg>
      <pc:sldChg chg="del">
        <pc:chgData name="Xiaoyin" userId="1c57a3e8a99d7ca1" providerId="LiveId" clId="{EE2C25A2-EF00-41F4-9C26-64CFB42BE206}" dt="2022-09-19T17:57:42.993" v="4" actId="47"/>
        <pc:sldMkLst>
          <pc:docMk/>
          <pc:sldMk cId="1453021972" sldId="305"/>
        </pc:sldMkLst>
      </pc:sldChg>
      <pc:sldChg chg="del">
        <pc:chgData name="Xiaoyin" userId="1c57a3e8a99d7ca1" providerId="LiveId" clId="{EE2C25A2-EF00-41F4-9C26-64CFB42BE206}" dt="2022-09-19T17:57:44.346" v="5" actId="47"/>
        <pc:sldMkLst>
          <pc:docMk/>
          <pc:sldMk cId="1978660887" sldId="306"/>
        </pc:sldMkLst>
      </pc:sldChg>
      <pc:sldChg chg="del">
        <pc:chgData name="Xiaoyin" userId="1c57a3e8a99d7ca1" providerId="LiveId" clId="{EE2C25A2-EF00-41F4-9C26-64CFB42BE206}" dt="2022-09-19T17:57:45.757" v="6" actId="47"/>
        <pc:sldMkLst>
          <pc:docMk/>
          <pc:sldMk cId="767771838" sldId="310"/>
        </pc:sldMkLst>
      </pc:sldChg>
      <pc:sldChg chg="del">
        <pc:chgData name="Xiaoyin" userId="1c57a3e8a99d7ca1" providerId="LiveId" clId="{EE2C25A2-EF00-41F4-9C26-64CFB42BE206}" dt="2022-09-19T17:57:48.191" v="8" actId="47"/>
        <pc:sldMkLst>
          <pc:docMk/>
          <pc:sldMk cId="1033867766" sldId="311"/>
        </pc:sldMkLst>
      </pc:sldChg>
      <pc:sldChg chg="del">
        <pc:chgData name="Xiaoyin" userId="1c57a3e8a99d7ca1" providerId="LiveId" clId="{EE2C25A2-EF00-41F4-9C26-64CFB42BE206}" dt="2022-09-19T17:57:46.662" v="7" actId="47"/>
        <pc:sldMkLst>
          <pc:docMk/>
          <pc:sldMk cId="1759579733" sldId="312"/>
        </pc:sldMkLst>
      </pc:sldChg>
    </pc:docChg>
  </pc:docChgLst>
  <pc:docChgLst>
    <pc:chgData name="Furlow,Jonathan Thomas" userId="S::jtfurl01@louisville.edu::049c8a85-8afe-4d58-ac0f-141a5e69edd1" providerId="AD" clId="Web-{BAEDBCF3-C3E9-42C3-A295-9B96788E96A0}"/>
    <pc:docChg chg="addSld delSld modSld sldOrd">
      <pc:chgData name="Furlow,Jonathan Thomas" userId="S::jtfurl01@louisville.edu::049c8a85-8afe-4d58-ac0f-141a5e69edd1" providerId="AD" clId="Web-{BAEDBCF3-C3E9-42C3-A295-9B96788E96A0}" dt="2021-09-14T21:16:24.080" v="29"/>
      <pc:docMkLst>
        <pc:docMk/>
      </pc:docMkLst>
      <pc:sldChg chg="del">
        <pc:chgData name="Furlow,Jonathan Thomas" userId="S::jtfurl01@louisville.edu::049c8a85-8afe-4d58-ac0f-141a5e69edd1" providerId="AD" clId="Web-{BAEDBCF3-C3E9-42C3-A295-9B96788E96A0}" dt="2021-09-14T21:16:24.080" v="29"/>
        <pc:sldMkLst>
          <pc:docMk/>
          <pc:sldMk cId="409141384" sldId="266"/>
        </pc:sldMkLst>
      </pc:sldChg>
      <pc:sldChg chg="modSp add ord replId">
        <pc:chgData name="Furlow,Jonathan Thomas" userId="S::jtfurl01@louisville.edu::049c8a85-8afe-4d58-ac0f-141a5e69edd1" providerId="AD" clId="Web-{BAEDBCF3-C3E9-42C3-A295-9B96788E96A0}" dt="2021-09-14T21:16:19.595" v="28"/>
        <pc:sldMkLst>
          <pc:docMk/>
          <pc:sldMk cId="1119961396" sldId="268"/>
        </pc:sldMkLst>
        <pc:spChg chg="mod">
          <ac:chgData name="Furlow,Jonathan Thomas" userId="S::jtfurl01@louisville.edu::049c8a85-8afe-4d58-ac0f-141a5e69edd1" providerId="AD" clId="Web-{BAEDBCF3-C3E9-42C3-A295-9B96788E96A0}" dt="2021-09-14T21:14:29.904" v="4" actId="20577"/>
          <ac:spMkLst>
            <pc:docMk/>
            <pc:sldMk cId="1119961396" sldId="268"/>
            <ac:spMk id="2" creationId="{0051A82E-5038-4233-BB59-146DB8EAD2AB}"/>
          </ac:spMkLst>
        </pc:spChg>
        <pc:spChg chg="mod">
          <ac:chgData name="Furlow,Jonathan Thomas" userId="S::jtfurl01@louisville.edu::049c8a85-8afe-4d58-ac0f-141a5e69edd1" providerId="AD" clId="Web-{BAEDBCF3-C3E9-42C3-A295-9B96788E96A0}" dt="2021-09-14T21:16:19.502" v="27" actId="20577"/>
          <ac:spMkLst>
            <pc:docMk/>
            <pc:sldMk cId="1119961396" sldId="268"/>
            <ac:spMk id="7" creationId="{27A7AF9B-40D6-4FCF-889E-DE8038061EDA}"/>
          </ac:spMkLst>
        </pc:spChg>
      </pc:sldChg>
    </pc:docChg>
  </pc:docChgLst>
  <pc:docChgLst>
    <pc:chgData name="Furlow,Jonathan Thomas" userId="S::jtfurl01@louisville.edu::049c8a85-8afe-4d58-ac0f-141a5e69edd1" providerId="AD" clId="Web-{09C01A57-73E3-4812-900A-BBFECBAD7997}"/>
    <pc:docChg chg="modSld">
      <pc:chgData name="Furlow,Jonathan Thomas" userId="S::jtfurl01@louisville.edu::049c8a85-8afe-4d58-ac0f-141a5e69edd1" providerId="AD" clId="Web-{09C01A57-73E3-4812-900A-BBFECBAD7997}" dt="2021-09-15T05:29:04.452" v="18" actId="20577"/>
      <pc:docMkLst>
        <pc:docMk/>
      </pc:docMkLst>
      <pc:sldChg chg="modSp">
        <pc:chgData name="Furlow,Jonathan Thomas" userId="S::jtfurl01@louisville.edu::049c8a85-8afe-4d58-ac0f-141a5e69edd1" providerId="AD" clId="Web-{09C01A57-73E3-4812-900A-BBFECBAD7997}" dt="2021-09-15T05:29:04.452" v="18" actId="20577"/>
        <pc:sldMkLst>
          <pc:docMk/>
          <pc:sldMk cId="1119961396" sldId="268"/>
        </pc:sldMkLst>
        <pc:spChg chg="mod">
          <ac:chgData name="Furlow,Jonathan Thomas" userId="S::jtfurl01@louisville.edu::049c8a85-8afe-4d58-ac0f-141a5e69edd1" providerId="AD" clId="Web-{09C01A57-73E3-4812-900A-BBFECBAD7997}" dt="2021-09-15T05:29:04.452" v="18" actId="20577"/>
          <ac:spMkLst>
            <pc:docMk/>
            <pc:sldMk cId="1119961396" sldId="268"/>
            <ac:spMk id="7" creationId="{27A7AF9B-40D6-4FCF-889E-DE8038061EDA}"/>
          </ac:spMkLst>
        </pc:spChg>
      </pc:sldChg>
    </pc:docChg>
  </pc:docChgLst>
  <pc:docChgLst>
    <pc:chgData name="Silsby,Christopher Eric" userId="S::cesils02@louisville.edu::67545249-b618-4de7-a565-b5e80f80ef3a" providerId="AD" clId="Web-{1E4C807A-1D35-4FC6-9A00-36EC196803AA}"/>
    <pc:docChg chg="addSld modSld">
      <pc:chgData name="Silsby,Christopher Eric" userId="S::cesils02@louisville.edu::67545249-b618-4de7-a565-b5e80f80ef3a" providerId="AD" clId="Web-{1E4C807A-1D35-4FC6-9A00-36EC196803AA}" dt="2021-11-29T00:19:59.613" v="25" actId="1076"/>
      <pc:docMkLst>
        <pc:docMk/>
      </pc:docMkLst>
      <pc:sldChg chg="addSp delSp modSp">
        <pc:chgData name="Silsby,Christopher Eric" userId="S::cesils02@louisville.edu::67545249-b618-4de7-a565-b5e80f80ef3a" providerId="AD" clId="Web-{1E4C807A-1D35-4FC6-9A00-36EC196803AA}" dt="2021-11-29T00:18:10.269" v="16" actId="1076"/>
        <pc:sldMkLst>
          <pc:docMk/>
          <pc:sldMk cId="2005655719" sldId="299"/>
        </pc:sldMkLst>
        <pc:spChg chg="add del mod">
          <ac:chgData name="Silsby,Christopher Eric" userId="S::cesils02@louisville.edu::67545249-b618-4de7-a565-b5e80f80ef3a" providerId="AD" clId="Web-{1E4C807A-1D35-4FC6-9A00-36EC196803AA}" dt="2021-11-29T00:18:02.175" v="15" actId="1076"/>
          <ac:spMkLst>
            <pc:docMk/>
            <pc:sldMk cId="2005655719" sldId="299"/>
            <ac:spMk id="2" creationId="{72F0C3EC-57B5-450B-BE72-6B3DF6404237}"/>
          </ac:spMkLst>
        </pc:spChg>
        <pc:spChg chg="del">
          <ac:chgData name="Silsby,Christopher Eric" userId="S::cesils02@louisville.edu::67545249-b618-4de7-a565-b5e80f80ef3a" providerId="AD" clId="Web-{1E4C807A-1D35-4FC6-9A00-36EC196803AA}" dt="2021-11-29T00:16:52.596" v="0"/>
          <ac:spMkLst>
            <pc:docMk/>
            <pc:sldMk cId="2005655719" sldId="299"/>
            <ac:spMk id="6" creationId="{CB1115EC-9385-4294-8725-5252F6DDCF36}"/>
          </ac:spMkLst>
        </pc:spChg>
        <pc:spChg chg="add del mod">
          <ac:chgData name="Silsby,Christopher Eric" userId="S::cesils02@louisville.edu::67545249-b618-4de7-a565-b5e80f80ef3a" providerId="AD" clId="Web-{1E4C807A-1D35-4FC6-9A00-36EC196803AA}" dt="2021-11-29T00:17:14.706" v="5"/>
          <ac:spMkLst>
            <pc:docMk/>
            <pc:sldMk cId="2005655719" sldId="299"/>
            <ac:spMk id="7" creationId="{A866D7B1-A209-4C3F-BDF6-1572CBD7C4A2}"/>
          </ac:spMkLst>
        </pc:spChg>
        <pc:picChg chg="add mod">
          <ac:chgData name="Silsby,Christopher Eric" userId="S::cesils02@louisville.edu::67545249-b618-4de7-a565-b5e80f80ef3a" providerId="AD" clId="Web-{1E4C807A-1D35-4FC6-9A00-36EC196803AA}" dt="2021-11-29T00:18:10.269" v="16" actId="1076"/>
          <ac:picMkLst>
            <pc:docMk/>
            <pc:sldMk cId="2005655719" sldId="299"/>
            <ac:picMk id="3" creationId="{7B292891-5697-4D99-B559-8850024C3848}"/>
          </ac:picMkLst>
        </pc:picChg>
      </pc:sldChg>
      <pc:sldChg chg="addSp delSp modSp new">
        <pc:chgData name="Silsby,Christopher Eric" userId="S::cesils02@louisville.edu::67545249-b618-4de7-a565-b5e80f80ef3a" providerId="AD" clId="Web-{1E4C807A-1D35-4FC6-9A00-36EC196803AA}" dt="2021-11-29T00:19:59.613" v="25" actId="1076"/>
        <pc:sldMkLst>
          <pc:docMk/>
          <pc:sldMk cId="1948582017" sldId="309"/>
        </pc:sldMkLst>
        <pc:spChg chg="del">
          <ac:chgData name="Silsby,Christopher Eric" userId="S::cesils02@louisville.edu::67545249-b618-4de7-a565-b5e80f80ef3a" providerId="AD" clId="Web-{1E4C807A-1D35-4FC6-9A00-36EC196803AA}" dt="2021-11-29T00:18:38.066" v="18"/>
          <ac:spMkLst>
            <pc:docMk/>
            <pc:sldMk cId="1948582017" sldId="309"/>
            <ac:spMk id="2" creationId="{9768037B-2BDD-481F-ACBB-765299779EE1}"/>
          </ac:spMkLst>
        </pc:spChg>
        <pc:spChg chg="del">
          <ac:chgData name="Silsby,Christopher Eric" userId="S::cesils02@louisville.edu::67545249-b618-4de7-a565-b5e80f80ef3a" providerId="AD" clId="Web-{1E4C807A-1D35-4FC6-9A00-36EC196803AA}" dt="2021-11-29T00:18:40.972" v="19"/>
          <ac:spMkLst>
            <pc:docMk/>
            <pc:sldMk cId="1948582017" sldId="309"/>
            <ac:spMk id="3" creationId="{9CFF4A65-5126-4030-B09A-4EB957EB3DB7}"/>
          </ac:spMkLst>
        </pc:spChg>
        <pc:spChg chg="add mod">
          <ac:chgData name="Silsby,Christopher Eric" userId="S::cesils02@louisville.edu::67545249-b618-4de7-a565-b5e80f80ef3a" providerId="AD" clId="Web-{1E4C807A-1D35-4FC6-9A00-36EC196803AA}" dt="2021-11-29T00:18:52.238" v="20"/>
          <ac:spMkLst>
            <pc:docMk/>
            <pc:sldMk cId="1948582017" sldId="309"/>
            <ac:spMk id="5" creationId="{32F48283-9031-46B3-9FB0-324356CA8ACA}"/>
          </ac:spMkLst>
        </pc:spChg>
        <pc:picChg chg="add mod">
          <ac:chgData name="Silsby,Christopher Eric" userId="S::cesils02@louisville.edu::67545249-b618-4de7-a565-b5e80f80ef3a" providerId="AD" clId="Web-{1E4C807A-1D35-4FC6-9A00-36EC196803AA}" dt="2021-11-29T00:19:59.613" v="25" actId="1076"/>
          <ac:picMkLst>
            <pc:docMk/>
            <pc:sldMk cId="1948582017" sldId="309"/>
            <ac:picMk id="6" creationId="{F1EFBA58-2219-4F2A-BCFA-FAFFF75A6EB6}"/>
          </ac:picMkLst>
        </pc:picChg>
      </pc:sldChg>
    </pc:docChg>
  </pc:docChgLst>
  <pc:docChgLst>
    <pc:chgData name="Silsby,Christopher Eric" userId="S::cesils02@louisville.edu::67545249-b618-4de7-a565-b5e80f80ef3a" providerId="AD" clId="Web-{2DD5F2D5-054E-467C-9EAE-2DA4575136D8}"/>
    <pc:docChg chg="modSld">
      <pc:chgData name="Silsby,Christopher Eric" userId="S::cesils02@louisville.edu::67545249-b618-4de7-a565-b5e80f80ef3a" providerId="AD" clId="Web-{2DD5F2D5-054E-467C-9EAE-2DA4575136D8}" dt="2021-09-17T18:09:07.289" v="16"/>
      <pc:docMkLst>
        <pc:docMk/>
      </pc:docMkLst>
      <pc:sldChg chg="addSp delSp modSp">
        <pc:chgData name="Silsby,Christopher Eric" userId="S::cesils02@louisville.edu::67545249-b618-4de7-a565-b5e80f80ef3a" providerId="AD" clId="Web-{2DD5F2D5-054E-467C-9EAE-2DA4575136D8}" dt="2021-09-17T18:09:07.289" v="16"/>
        <pc:sldMkLst>
          <pc:docMk/>
          <pc:sldMk cId="2186429620" sldId="257"/>
        </pc:sldMkLst>
        <pc:spChg chg="add del mod">
          <ac:chgData name="Silsby,Christopher Eric" userId="S::cesils02@louisville.edu::67545249-b618-4de7-a565-b5e80f80ef3a" providerId="AD" clId="Web-{2DD5F2D5-054E-467C-9EAE-2DA4575136D8}" dt="2021-09-17T18:08:16.975" v="10"/>
          <ac:spMkLst>
            <pc:docMk/>
            <pc:sldMk cId="2186429620" sldId="257"/>
            <ac:spMk id="2" creationId="{3AE2E1DE-79AC-4831-9EDC-D789AF7258EA}"/>
          </ac:spMkLst>
        </pc:spChg>
        <pc:spChg chg="add del">
          <ac:chgData name="Silsby,Christopher Eric" userId="S::cesils02@louisville.edu::67545249-b618-4de7-a565-b5e80f80ef3a" providerId="AD" clId="Web-{2DD5F2D5-054E-467C-9EAE-2DA4575136D8}" dt="2021-09-17T18:08:58.133" v="12"/>
          <ac:spMkLst>
            <pc:docMk/>
            <pc:sldMk cId="2186429620" sldId="257"/>
            <ac:spMk id="3" creationId="{A90B81F8-7A29-4E08-8618-B96B516E06ED}"/>
          </ac:spMkLst>
        </pc:spChg>
        <pc:spChg chg="add del mod">
          <ac:chgData name="Silsby,Christopher Eric" userId="S::cesils02@louisville.edu::67545249-b618-4de7-a565-b5e80f80ef3a" providerId="AD" clId="Web-{2DD5F2D5-054E-467C-9EAE-2DA4575136D8}" dt="2021-09-17T18:09:07.289" v="16"/>
          <ac:spMkLst>
            <pc:docMk/>
            <pc:sldMk cId="2186429620" sldId="257"/>
            <ac:spMk id="6" creationId="{21641F6F-6AFA-4F7D-9681-51BAC6E14183}"/>
          </ac:spMkLst>
        </pc:spChg>
        <pc:spChg chg="mod">
          <ac:chgData name="Silsby,Christopher Eric" userId="S::cesils02@louisville.edu::67545249-b618-4de7-a565-b5e80f80ef3a" providerId="AD" clId="Web-{2DD5F2D5-054E-467C-9EAE-2DA4575136D8}" dt="2021-09-17T18:04:59.956" v="6" actId="20577"/>
          <ac:spMkLst>
            <pc:docMk/>
            <pc:sldMk cId="2186429620" sldId="257"/>
            <ac:spMk id="109" creationId="{55B202D4-4A2D-4CD6-AA12-51A7A24892AD}"/>
          </ac:spMkLst>
        </pc:spChg>
      </pc:sldChg>
      <pc:sldChg chg="modSp">
        <pc:chgData name="Silsby,Christopher Eric" userId="S::cesils02@louisville.edu::67545249-b618-4de7-a565-b5e80f80ef3a" providerId="AD" clId="Web-{2DD5F2D5-054E-467C-9EAE-2DA4575136D8}" dt="2021-09-17T18:03:07.672" v="5" actId="1076"/>
        <pc:sldMkLst>
          <pc:docMk/>
          <pc:sldMk cId="1091291159" sldId="269"/>
        </pc:sldMkLst>
        <pc:spChg chg="mod">
          <ac:chgData name="Silsby,Christopher Eric" userId="S::cesils02@louisville.edu::67545249-b618-4de7-a565-b5e80f80ef3a" providerId="AD" clId="Web-{2DD5F2D5-054E-467C-9EAE-2DA4575136D8}" dt="2021-09-17T18:03:03.422" v="3" actId="1076"/>
          <ac:spMkLst>
            <pc:docMk/>
            <pc:sldMk cId="1091291159" sldId="269"/>
            <ac:spMk id="2" creationId="{D70E21B0-C6C0-41B8-AD68-3F0A20A89D94}"/>
          </ac:spMkLst>
        </pc:spChg>
        <pc:spChg chg="mod">
          <ac:chgData name="Silsby,Christopher Eric" userId="S::cesils02@louisville.edu::67545249-b618-4de7-a565-b5e80f80ef3a" providerId="AD" clId="Web-{2DD5F2D5-054E-467C-9EAE-2DA4575136D8}" dt="2021-09-17T18:03:07.672" v="5" actId="1076"/>
          <ac:spMkLst>
            <pc:docMk/>
            <pc:sldMk cId="1091291159" sldId="269"/>
            <ac:spMk id="3" creationId="{83A5A817-4776-4E03-94A9-F1C54D2D2543}"/>
          </ac:spMkLst>
        </pc:spChg>
      </pc:sldChg>
    </pc:docChg>
  </pc:docChgLst>
  <pc:docChgLst>
    <pc:chgData name="Silsby,Christopher Eric" userId="S::cesils02@louisville.edu::67545249-b618-4de7-a565-b5e80f80ef3a" providerId="AD" clId="Web-{164A3496-69EE-4941-B083-0F11F6E35D7A}"/>
    <pc:docChg chg="delSld modSld">
      <pc:chgData name="Silsby,Christopher Eric" userId="S::cesils02@louisville.edu::67545249-b618-4de7-a565-b5e80f80ef3a" providerId="AD" clId="Web-{164A3496-69EE-4941-B083-0F11F6E35D7A}" dt="2021-12-13T00:11:54.114" v="85" actId="1076"/>
      <pc:docMkLst>
        <pc:docMk/>
      </pc:docMkLst>
      <pc:sldChg chg="addSp delSp modSp">
        <pc:chgData name="Silsby,Christopher Eric" userId="S::cesils02@louisville.edu::67545249-b618-4de7-a565-b5e80f80ef3a" providerId="AD" clId="Web-{164A3496-69EE-4941-B083-0F11F6E35D7A}" dt="2021-12-13T00:11:54.114" v="85" actId="1076"/>
        <pc:sldMkLst>
          <pc:docMk/>
          <pc:sldMk cId="1948582017" sldId="309"/>
        </pc:sldMkLst>
        <pc:picChg chg="del">
          <ac:chgData name="Silsby,Christopher Eric" userId="S::cesils02@louisville.edu::67545249-b618-4de7-a565-b5e80f80ef3a" providerId="AD" clId="Web-{164A3496-69EE-4941-B083-0F11F6E35D7A}" dt="2021-12-13T00:10:47.005" v="79"/>
          <ac:picMkLst>
            <pc:docMk/>
            <pc:sldMk cId="1948582017" sldId="309"/>
            <ac:picMk id="2" creationId="{BC7448BD-F2B9-4097-BEA5-AA34B2C388D4}"/>
          </ac:picMkLst>
        </pc:picChg>
        <pc:picChg chg="add mod">
          <ac:chgData name="Silsby,Christopher Eric" userId="S::cesils02@louisville.edu::67545249-b618-4de7-a565-b5e80f80ef3a" providerId="AD" clId="Web-{164A3496-69EE-4941-B083-0F11F6E35D7A}" dt="2021-12-13T00:11:54.114" v="85" actId="1076"/>
          <ac:picMkLst>
            <pc:docMk/>
            <pc:sldMk cId="1948582017" sldId="309"/>
            <ac:picMk id="3" creationId="{116AD449-CB41-4DE7-8CF8-F0BD138326CC}"/>
          </ac:picMkLst>
        </pc:picChg>
      </pc:sldChg>
      <pc:sldChg chg="del">
        <pc:chgData name="Silsby,Christopher Eric" userId="S::cesils02@louisville.edu::67545249-b618-4de7-a565-b5e80f80ef3a" providerId="AD" clId="Web-{164A3496-69EE-4941-B083-0F11F6E35D7A}" dt="2021-12-12T23:52:39.124" v="78"/>
        <pc:sldMkLst>
          <pc:docMk/>
          <pc:sldMk cId="3709998038" sldId="320"/>
        </pc:sldMkLst>
      </pc:sldChg>
      <pc:sldChg chg="modSp">
        <pc:chgData name="Silsby,Christopher Eric" userId="S::cesils02@louisville.edu::67545249-b618-4de7-a565-b5e80f80ef3a" providerId="AD" clId="Web-{164A3496-69EE-4941-B083-0F11F6E35D7A}" dt="2021-12-12T23:51:35.874" v="77" actId="20577"/>
        <pc:sldMkLst>
          <pc:docMk/>
          <pc:sldMk cId="2823304696" sldId="321"/>
        </pc:sldMkLst>
        <pc:graphicFrameChg chg="modGraphic">
          <ac:chgData name="Silsby,Christopher Eric" userId="S::cesils02@louisville.edu::67545249-b618-4de7-a565-b5e80f80ef3a" providerId="AD" clId="Web-{164A3496-69EE-4941-B083-0F11F6E35D7A}" dt="2021-12-12T23:51:35.874" v="77" actId="20577"/>
          <ac:graphicFrameMkLst>
            <pc:docMk/>
            <pc:sldMk cId="2823304696" sldId="321"/>
            <ac:graphicFrameMk id="28" creationId="{A6E2AAC7-EE46-4CCE-873C-94AC91938429}"/>
          </ac:graphicFrameMkLst>
        </pc:graphicFrameChg>
      </pc:sldChg>
    </pc:docChg>
  </pc:docChgLst>
  <pc:docChgLst>
    <pc:chgData name="Crider,Eli Reed" userId="S::ercrid01@louisville.edu::e60edef3-f41b-4368-ba58-64a8b842c3bd" providerId="AD" clId="Web-{12818E3F-1DCE-432E-AAC5-5913E1E71622}"/>
    <pc:docChg chg="modSld">
      <pc:chgData name="Crider,Eli Reed" userId="S::ercrid01@louisville.edu::e60edef3-f41b-4368-ba58-64a8b842c3bd" providerId="AD" clId="Web-{12818E3F-1DCE-432E-AAC5-5913E1E71622}" dt="2021-10-24T21:36:16.666" v="262" actId="20577"/>
      <pc:docMkLst>
        <pc:docMk/>
      </pc:docMkLst>
      <pc:sldChg chg="addSp delSp modSp">
        <pc:chgData name="Crider,Eli Reed" userId="S::ercrid01@louisville.edu::e60edef3-f41b-4368-ba58-64a8b842c3bd" providerId="AD" clId="Web-{12818E3F-1DCE-432E-AAC5-5913E1E71622}" dt="2021-10-24T21:36:16.666" v="262" actId="20577"/>
        <pc:sldMkLst>
          <pc:docMk/>
          <pc:sldMk cId="2073205945" sldId="295"/>
        </pc:sldMkLst>
        <pc:spChg chg="add del mod">
          <ac:chgData name="Crider,Eli Reed" userId="S::ercrid01@louisville.edu::e60edef3-f41b-4368-ba58-64a8b842c3bd" providerId="AD" clId="Web-{12818E3F-1DCE-432E-AAC5-5913E1E71622}" dt="2021-10-24T21:32:24.753" v="2"/>
          <ac:spMkLst>
            <pc:docMk/>
            <pc:sldMk cId="2073205945" sldId="295"/>
            <ac:spMk id="3" creationId="{4318A37E-D074-4574-84F0-FA25B00226FD}"/>
          </ac:spMkLst>
        </pc:spChg>
        <pc:spChg chg="add mod">
          <ac:chgData name="Crider,Eli Reed" userId="S::ercrid01@louisville.edu::e60edef3-f41b-4368-ba58-64a8b842c3bd" providerId="AD" clId="Web-{12818E3F-1DCE-432E-AAC5-5913E1E71622}" dt="2021-10-24T21:36:16.666" v="262" actId="20577"/>
          <ac:spMkLst>
            <pc:docMk/>
            <pc:sldMk cId="2073205945" sldId="295"/>
            <ac:spMk id="6" creationId="{2056C659-90AD-4E57-8537-A65EF6942C1B}"/>
          </ac:spMkLst>
        </pc:spChg>
      </pc:sldChg>
    </pc:docChg>
  </pc:docChgLst>
  <pc:docChgLst>
    <pc:chgData name="Druen,Xiaoyin Chen" userId="S::xcdrue01@louisville.edu::8135817a-53cb-4852-adf8-ba243e1a7b5b" providerId="AD" clId="Web-{650E1147-B61A-4806-847E-FE569D42C6FE}"/>
    <pc:docChg chg="addSld modSld sldOrd">
      <pc:chgData name="Druen,Xiaoyin Chen" userId="S::xcdrue01@louisville.edu::8135817a-53cb-4852-adf8-ba243e1a7b5b" providerId="AD" clId="Web-{650E1147-B61A-4806-847E-FE569D42C6FE}" dt="2021-10-20T03:29:05.095" v="148"/>
      <pc:docMkLst>
        <pc:docMk/>
      </pc:docMkLst>
      <pc:sldChg chg="addSp delSp modSp new ord">
        <pc:chgData name="Druen,Xiaoyin Chen" userId="S::xcdrue01@louisville.edu::8135817a-53cb-4852-adf8-ba243e1a7b5b" providerId="AD" clId="Web-{650E1147-B61A-4806-847E-FE569D42C6FE}" dt="2021-10-20T03:27:10.482" v="121" actId="14100"/>
        <pc:sldMkLst>
          <pc:docMk/>
          <pc:sldMk cId="971624902" sldId="289"/>
        </pc:sldMkLst>
        <pc:spChg chg="mod">
          <ac:chgData name="Druen,Xiaoyin Chen" userId="S::xcdrue01@louisville.edu::8135817a-53cb-4852-adf8-ba243e1a7b5b" providerId="AD" clId="Web-{650E1147-B61A-4806-847E-FE569D42C6FE}" dt="2021-10-20T03:11:21.313" v="20" actId="20577"/>
          <ac:spMkLst>
            <pc:docMk/>
            <pc:sldMk cId="971624902" sldId="289"/>
            <ac:spMk id="2" creationId="{260C34D2-A0AD-4C12-8A34-DB079A3E21C9}"/>
          </ac:spMkLst>
        </pc:spChg>
        <pc:spChg chg="mod">
          <ac:chgData name="Druen,Xiaoyin Chen" userId="S::xcdrue01@louisville.edu::8135817a-53cb-4852-adf8-ba243e1a7b5b" providerId="AD" clId="Web-{650E1147-B61A-4806-847E-FE569D42C6FE}" dt="2021-10-20T03:14:14.724" v="47" actId="14100"/>
          <ac:spMkLst>
            <pc:docMk/>
            <pc:sldMk cId="971624902" sldId="289"/>
            <ac:spMk id="3" creationId="{AED27737-426A-403F-AF5E-410708CB3B03}"/>
          </ac:spMkLst>
        </pc:spChg>
        <pc:spChg chg="mod">
          <ac:chgData name="Druen,Xiaoyin Chen" userId="S::xcdrue01@louisville.edu::8135817a-53cb-4852-adf8-ba243e1a7b5b" providerId="AD" clId="Web-{650E1147-B61A-4806-847E-FE569D42C6FE}" dt="2021-10-20T03:17:37.308" v="69" actId="1076"/>
          <ac:spMkLst>
            <pc:docMk/>
            <pc:sldMk cId="971624902" sldId="289"/>
            <ac:spMk id="4" creationId="{27DB174F-2A2D-40C5-999B-8CFEAC055CEA}"/>
          </ac:spMkLst>
        </pc:spChg>
        <pc:spChg chg="del">
          <ac:chgData name="Druen,Xiaoyin Chen" userId="S::xcdrue01@louisville.edu::8135817a-53cb-4852-adf8-ba243e1a7b5b" providerId="AD" clId="Web-{650E1147-B61A-4806-847E-FE569D42C6FE}" dt="2021-10-20T03:15:43.180" v="57"/>
          <ac:spMkLst>
            <pc:docMk/>
            <pc:sldMk cId="971624902" sldId="289"/>
            <ac:spMk id="5" creationId="{3222ABC8-983C-4421-B671-1073FD9F5F80}"/>
          </ac:spMkLst>
        </pc:spChg>
        <pc:spChg chg="del">
          <ac:chgData name="Druen,Xiaoyin Chen" userId="S::xcdrue01@louisville.edu::8135817a-53cb-4852-adf8-ba243e1a7b5b" providerId="AD" clId="Web-{650E1147-B61A-4806-847E-FE569D42C6FE}" dt="2021-10-20T03:17:20.479" v="65"/>
          <ac:spMkLst>
            <pc:docMk/>
            <pc:sldMk cId="971624902" sldId="289"/>
            <ac:spMk id="6" creationId="{47E5076E-A312-4599-8A38-A878A47AE5AF}"/>
          </ac:spMkLst>
        </pc:spChg>
        <pc:spChg chg="add mod">
          <ac:chgData name="Druen,Xiaoyin Chen" userId="S::xcdrue01@louisville.edu::8135817a-53cb-4852-adf8-ba243e1a7b5b" providerId="AD" clId="Web-{650E1147-B61A-4806-847E-FE569D42C6FE}" dt="2021-10-20T03:18:51.528" v="86" actId="688"/>
          <ac:spMkLst>
            <pc:docMk/>
            <pc:sldMk cId="971624902" sldId="289"/>
            <ac:spMk id="9" creationId="{8ECD8740-4425-481E-AAE0-1B9394ED193E}"/>
          </ac:spMkLst>
        </pc:spChg>
        <pc:spChg chg="add mod">
          <ac:chgData name="Druen,Xiaoyin Chen" userId="S::xcdrue01@louisville.edu::8135817a-53cb-4852-adf8-ba243e1a7b5b" providerId="AD" clId="Web-{650E1147-B61A-4806-847E-FE569D42C6FE}" dt="2021-10-20T03:19:58.796" v="101" actId="20577"/>
          <ac:spMkLst>
            <pc:docMk/>
            <pc:sldMk cId="971624902" sldId="289"/>
            <ac:spMk id="11" creationId="{4A6A20AD-E15B-47AB-A120-D34B9A132D8F}"/>
          </ac:spMkLst>
        </pc:spChg>
        <pc:picChg chg="add mod ord">
          <ac:chgData name="Druen,Xiaoyin Chen" userId="S::xcdrue01@louisville.edu::8135817a-53cb-4852-adf8-ba243e1a7b5b" providerId="AD" clId="Web-{650E1147-B61A-4806-847E-FE569D42C6FE}" dt="2021-10-20T03:26:53.826" v="118" actId="1076"/>
          <ac:picMkLst>
            <pc:docMk/>
            <pc:sldMk cId="971624902" sldId="289"/>
            <ac:picMk id="7" creationId="{05519D62-8CD6-45FA-A09C-E1CBB999140B}"/>
          </ac:picMkLst>
        </pc:picChg>
        <pc:picChg chg="add mod">
          <ac:chgData name="Druen,Xiaoyin Chen" userId="S::xcdrue01@louisville.edu::8135817a-53cb-4852-adf8-ba243e1a7b5b" providerId="AD" clId="Web-{650E1147-B61A-4806-847E-FE569D42C6FE}" dt="2021-10-20T03:26:40.029" v="114" actId="1076"/>
          <ac:picMkLst>
            <pc:docMk/>
            <pc:sldMk cId="971624902" sldId="289"/>
            <ac:picMk id="12" creationId="{0C2031F4-9057-4307-BB19-89BABE5BA85D}"/>
          </ac:picMkLst>
        </pc:picChg>
        <pc:cxnChg chg="add mod">
          <ac:chgData name="Druen,Xiaoyin Chen" userId="S::xcdrue01@louisville.edu::8135817a-53cb-4852-adf8-ba243e1a7b5b" providerId="AD" clId="Web-{650E1147-B61A-4806-847E-FE569D42C6FE}" dt="2021-10-20T03:27:10.482" v="121" actId="14100"/>
          <ac:cxnSpMkLst>
            <pc:docMk/>
            <pc:sldMk cId="971624902" sldId="289"/>
            <ac:cxnSpMk id="8" creationId="{0A53FCB4-03B6-4D14-8395-961DF143A68B}"/>
          </ac:cxnSpMkLst>
        </pc:cxnChg>
        <pc:cxnChg chg="add mod">
          <ac:chgData name="Druen,Xiaoyin Chen" userId="S::xcdrue01@louisville.edu::8135817a-53cb-4852-adf8-ba243e1a7b5b" providerId="AD" clId="Web-{650E1147-B61A-4806-847E-FE569D42C6FE}" dt="2021-10-20T03:26:59.592" v="119" actId="14100"/>
          <ac:cxnSpMkLst>
            <pc:docMk/>
            <pc:sldMk cId="971624902" sldId="289"/>
            <ac:cxnSpMk id="10" creationId="{575274A3-107E-40DE-97FF-50663A3B35F3}"/>
          </ac:cxnSpMkLst>
        </pc:cxnChg>
        <pc:cxnChg chg="add mod">
          <ac:chgData name="Druen,Xiaoyin Chen" userId="S::xcdrue01@louisville.edu::8135817a-53cb-4852-adf8-ba243e1a7b5b" providerId="AD" clId="Web-{650E1147-B61A-4806-847E-FE569D42C6FE}" dt="2021-10-20T03:26:44.013" v="115" actId="14100"/>
          <ac:cxnSpMkLst>
            <pc:docMk/>
            <pc:sldMk cId="971624902" sldId="289"/>
            <ac:cxnSpMk id="13" creationId="{40E604C6-DD4B-43C8-A247-15DEFE2DC69F}"/>
          </ac:cxnSpMkLst>
        </pc:cxnChg>
        <pc:cxnChg chg="add mod">
          <ac:chgData name="Druen,Xiaoyin Chen" userId="S::xcdrue01@louisville.edu::8135817a-53cb-4852-adf8-ba243e1a7b5b" providerId="AD" clId="Web-{650E1147-B61A-4806-847E-FE569D42C6FE}" dt="2021-10-20T03:27:03.264" v="120" actId="14100"/>
          <ac:cxnSpMkLst>
            <pc:docMk/>
            <pc:sldMk cId="971624902" sldId="289"/>
            <ac:cxnSpMk id="14" creationId="{1A602C3D-796B-49B7-9FD2-DB09C83686FB}"/>
          </ac:cxnSpMkLst>
        </pc:cxnChg>
      </pc:sldChg>
      <pc:sldChg chg="modSp new ord">
        <pc:chgData name="Druen,Xiaoyin Chen" userId="S::xcdrue01@louisville.edu::8135817a-53cb-4852-adf8-ba243e1a7b5b" providerId="AD" clId="Web-{650E1147-B61A-4806-847E-FE569D42C6FE}" dt="2021-10-20T03:28:10.140" v="133" actId="20577"/>
        <pc:sldMkLst>
          <pc:docMk/>
          <pc:sldMk cId="105553262" sldId="290"/>
        </pc:sldMkLst>
        <pc:spChg chg="mod">
          <ac:chgData name="Druen,Xiaoyin Chen" userId="S::xcdrue01@louisville.edu::8135817a-53cb-4852-adf8-ba243e1a7b5b" providerId="AD" clId="Web-{650E1147-B61A-4806-847E-FE569D42C6FE}" dt="2021-10-20T03:28:10.140" v="133" actId="20577"/>
          <ac:spMkLst>
            <pc:docMk/>
            <pc:sldMk cId="105553262" sldId="290"/>
            <ac:spMk id="2" creationId="{1BDD99C1-20A7-4671-B941-56255DA18D23}"/>
          </ac:spMkLst>
        </pc:spChg>
      </pc:sldChg>
      <pc:sldChg chg="modSp new">
        <pc:chgData name="Druen,Xiaoyin Chen" userId="S::xcdrue01@louisville.edu::8135817a-53cb-4852-adf8-ba243e1a7b5b" providerId="AD" clId="Web-{650E1147-B61A-4806-847E-FE569D42C6FE}" dt="2021-10-20T03:28:57.735" v="146" actId="14100"/>
        <pc:sldMkLst>
          <pc:docMk/>
          <pc:sldMk cId="438978134" sldId="291"/>
        </pc:sldMkLst>
        <pc:spChg chg="mod">
          <ac:chgData name="Druen,Xiaoyin Chen" userId="S::xcdrue01@louisville.edu::8135817a-53cb-4852-adf8-ba243e1a7b5b" providerId="AD" clId="Web-{650E1147-B61A-4806-847E-FE569D42C6FE}" dt="2021-10-20T03:28:57.735" v="146" actId="14100"/>
          <ac:spMkLst>
            <pc:docMk/>
            <pc:sldMk cId="438978134" sldId="291"/>
            <ac:spMk id="2" creationId="{72F0C3EC-57B5-450B-BE72-6B3DF6404237}"/>
          </ac:spMkLst>
        </pc:spChg>
      </pc:sldChg>
      <pc:sldChg chg="add replId">
        <pc:chgData name="Druen,Xiaoyin Chen" userId="S::xcdrue01@louisville.edu::8135817a-53cb-4852-adf8-ba243e1a7b5b" providerId="AD" clId="Web-{650E1147-B61A-4806-847E-FE569D42C6FE}" dt="2021-10-20T03:29:03.595" v="147"/>
        <pc:sldMkLst>
          <pc:docMk/>
          <pc:sldMk cId="1017321574" sldId="292"/>
        </pc:sldMkLst>
      </pc:sldChg>
      <pc:sldChg chg="add replId">
        <pc:chgData name="Druen,Xiaoyin Chen" userId="S::xcdrue01@louisville.edu::8135817a-53cb-4852-adf8-ba243e1a7b5b" providerId="AD" clId="Web-{650E1147-B61A-4806-847E-FE569D42C6FE}" dt="2021-10-20T03:29:05.095" v="148"/>
        <pc:sldMkLst>
          <pc:docMk/>
          <pc:sldMk cId="2067872280" sldId="293"/>
        </pc:sldMkLst>
      </pc:sldChg>
    </pc:docChg>
  </pc:docChgLst>
  <pc:docChgLst>
    <pc:chgData name="Siebe,Benjamin D" userId="S::bdsieb01@louisville.edu::4b3ec357-38c8-4f80-bbef-3f2f9b63f464" providerId="AD" clId="Web-{3209B330-2177-4E9B-B456-BEF9E4020BD6}"/>
    <pc:docChg chg="modSld">
      <pc:chgData name="Siebe,Benjamin D" userId="S::bdsieb01@louisville.edu::4b3ec357-38c8-4f80-bbef-3f2f9b63f464" providerId="AD" clId="Web-{3209B330-2177-4E9B-B456-BEF9E4020BD6}" dt="2021-09-14T21:22:40.426" v="0" actId="1076"/>
      <pc:docMkLst>
        <pc:docMk/>
      </pc:docMkLst>
      <pc:sldChg chg="modSp">
        <pc:chgData name="Siebe,Benjamin D" userId="S::bdsieb01@louisville.edu::4b3ec357-38c8-4f80-bbef-3f2f9b63f464" providerId="AD" clId="Web-{3209B330-2177-4E9B-B456-BEF9E4020BD6}" dt="2021-09-14T21:22:40.426" v="0" actId="1076"/>
        <pc:sldMkLst>
          <pc:docMk/>
          <pc:sldMk cId="875575083" sldId="258"/>
        </pc:sldMkLst>
        <pc:spChg chg="mod">
          <ac:chgData name="Siebe,Benjamin D" userId="S::bdsieb01@louisville.edu::4b3ec357-38c8-4f80-bbef-3f2f9b63f464" providerId="AD" clId="Web-{3209B330-2177-4E9B-B456-BEF9E4020BD6}" dt="2021-09-14T21:22:40.426" v="0" actId="1076"/>
          <ac:spMkLst>
            <pc:docMk/>
            <pc:sldMk cId="875575083" sldId="258"/>
            <ac:spMk id="3" creationId="{72987FE8-6903-4F47-8AB2-BF9AD02B3AC3}"/>
          </ac:spMkLst>
        </pc:spChg>
      </pc:sldChg>
    </pc:docChg>
  </pc:docChgLst>
  <pc:docChgLst>
    <pc:chgData name="Silsby,Christopher Eric" userId="S::cesils02@louisville.edu::67545249-b618-4de7-a565-b5e80f80ef3a" providerId="AD" clId="Web-{6C700853-40E5-4773-AA07-DA990310972B}"/>
    <pc:docChg chg="addSld delSld modSld sldOrd">
      <pc:chgData name="Silsby,Christopher Eric" userId="S::cesils02@louisville.edu::67545249-b618-4de7-a565-b5e80f80ef3a" providerId="AD" clId="Web-{6C700853-40E5-4773-AA07-DA990310972B}" dt="2021-09-14T01:04:49.559" v="482"/>
      <pc:docMkLst>
        <pc:docMk/>
      </pc:docMkLst>
      <pc:sldChg chg="modSp">
        <pc:chgData name="Silsby,Christopher Eric" userId="S::cesils02@louisville.edu::67545249-b618-4de7-a565-b5e80f80ef3a" providerId="AD" clId="Web-{6C700853-40E5-4773-AA07-DA990310972B}" dt="2021-09-14T01:02:43.180" v="472" actId="1076"/>
        <pc:sldMkLst>
          <pc:docMk/>
          <pc:sldMk cId="872316073" sldId="256"/>
        </pc:sldMkLst>
        <pc:spChg chg="mod">
          <ac:chgData name="Silsby,Christopher Eric" userId="S::cesils02@louisville.edu::67545249-b618-4de7-a565-b5e80f80ef3a" providerId="AD" clId="Web-{6C700853-40E5-4773-AA07-DA990310972B}" dt="2021-09-14T01:02:43.180" v="472" actId="1076"/>
          <ac:spMkLst>
            <pc:docMk/>
            <pc:sldMk cId="872316073" sldId="256"/>
            <ac:spMk id="2" creationId="{74C0054B-6583-4FD6-B07C-A03E2207E10B}"/>
          </ac:spMkLst>
        </pc:spChg>
        <pc:spChg chg="mod">
          <ac:chgData name="Silsby,Christopher Eric" userId="S::cesils02@louisville.edu::67545249-b618-4de7-a565-b5e80f80ef3a" providerId="AD" clId="Web-{6C700853-40E5-4773-AA07-DA990310972B}" dt="2021-09-14T00:32:54.318" v="83" actId="14100"/>
          <ac:spMkLst>
            <pc:docMk/>
            <pc:sldMk cId="872316073" sldId="256"/>
            <ac:spMk id="3" creationId="{26EFD6AB-DF19-46FB-A137-E2291ED84F3D}"/>
          </ac:spMkLst>
        </pc:spChg>
      </pc:sldChg>
      <pc:sldChg chg="addSp delSp modSp">
        <pc:chgData name="Silsby,Christopher Eric" userId="S::cesils02@louisville.edu::67545249-b618-4de7-a565-b5e80f80ef3a" providerId="AD" clId="Web-{6C700853-40E5-4773-AA07-DA990310972B}" dt="2021-09-14T01:04:49.559" v="482"/>
        <pc:sldMkLst>
          <pc:docMk/>
          <pc:sldMk cId="2186429620" sldId="257"/>
        </pc:sldMkLst>
        <pc:spChg chg="add del mod">
          <ac:chgData name="Silsby,Christopher Eric" userId="S::cesils02@louisville.edu::67545249-b618-4de7-a565-b5e80f80ef3a" providerId="AD" clId="Web-{6C700853-40E5-4773-AA07-DA990310972B}" dt="2021-09-14T01:04:49.559" v="482"/>
          <ac:spMkLst>
            <pc:docMk/>
            <pc:sldMk cId="2186429620" sldId="257"/>
            <ac:spMk id="2" creationId="{F2E6A0E3-A5C5-4DE6-AF21-C3FAC66292D9}"/>
          </ac:spMkLst>
        </pc:spChg>
      </pc:sldChg>
      <pc:sldChg chg="modSp">
        <pc:chgData name="Silsby,Christopher Eric" userId="S::cesils02@louisville.edu::67545249-b618-4de7-a565-b5e80f80ef3a" providerId="AD" clId="Web-{6C700853-40E5-4773-AA07-DA990310972B}" dt="2021-09-14T00:38:59.953" v="222" actId="20577"/>
        <pc:sldMkLst>
          <pc:docMk/>
          <pc:sldMk cId="875575083" sldId="258"/>
        </pc:sldMkLst>
        <pc:spChg chg="mod">
          <ac:chgData name="Silsby,Christopher Eric" userId="S::cesils02@louisville.edu::67545249-b618-4de7-a565-b5e80f80ef3a" providerId="AD" clId="Web-{6C700853-40E5-4773-AA07-DA990310972B}" dt="2021-09-14T00:38:59.953" v="222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delSp modSp ord">
        <pc:chgData name="Silsby,Christopher Eric" userId="S::cesils02@louisville.edu::67545249-b618-4de7-a565-b5e80f80ef3a" providerId="AD" clId="Web-{6C700853-40E5-4773-AA07-DA990310972B}" dt="2021-09-14T00:57:15.530" v="374"/>
        <pc:sldMkLst>
          <pc:docMk/>
          <pc:sldMk cId="1789294280" sldId="259"/>
        </pc:sldMkLst>
        <pc:spChg chg="mod">
          <ac:chgData name="Silsby,Christopher Eric" userId="S::cesils02@louisville.edu::67545249-b618-4de7-a565-b5e80f80ef3a" providerId="AD" clId="Web-{6C700853-40E5-4773-AA07-DA990310972B}" dt="2021-09-14T00:56:41.389" v="367" actId="1076"/>
          <ac:spMkLst>
            <pc:docMk/>
            <pc:sldMk cId="1789294280" sldId="259"/>
            <ac:spMk id="2" creationId="{2FE6AF15-C37C-459E-A778-D68089C56E09}"/>
          </ac:spMkLst>
        </pc:spChg>
        <pc:spChg chg="del">
          <ac:chgData name="Silsby,Christopher Eric" userId="S::cesils02@louisville.edu::67545249-b618-4de7-a565-b5e80f80ef3a" providerId="AD" clId="Web-{6C700853-40E5-4773-AA07-DA990310972B}" dt="2021-09-14T00:56:20.560" v="363"/>
          <ac:spMkLst>
            <pc:docMk/>
            <pc:sldMk cId="1789294280" sldId="259"/>
            <ac:spMk id="3" creationId="{6879D18A-3300-4286-BE85-EC53D36683E6}"/>
          </ac:spMkLst>
        </pc:spChg>
      </pc:sldChg>
      <pc:sldChg chg="modSp del addAnim delAnim modAnim">
        <pc:chgData name="Silsby,Christopher Eric" userId="S::cesils02@louisville.edu::67545249-b618-4de7-a565-b5e80f80ef3a" providerId="AD" clId="Web-{6C700853-40E5-4773-AA07-DA990310972B}" dt="2021-09-14T00:51:25.865" v="277"/>
        <pc:sldMkLst>
          <pc:docMk/>
          <pc:sldMk cId="1387578550" sldId="260"/>
        </pc:sldMkLst>
        <pc:spChg chg="mod">
          <ac:chgData name="Silsby,Christopher Eric" userId="S::cesils02@louisville.edu::67545249-b618-4de7-a565-b5e80f80ef3a" providerId="AD" clId="Web-{6C700853-40E5-4773-AA07-DA990310972B}" dt="2021-09-14T00:41:55.427" v="228" actId="1076"/>
          <ac:spMkLst>
            <pc:docMk/>
            <pc:sldMk cId="1387578550" sldId="260"/>
            <ac:spMk id="2" creationId="{2FE6AF15-C37C-459E-A778-D68089C56E09}"/>
          </ac:spMkLst>
        </pc:spChg>
        <pc:spChg chg="mod">
          <ac:chgData name="Silsby,Christopher Eric" userId="S::cesils02@louisville.edu::67545249-b618-4de7-a565-b5e80f80ef3a" providerId="AD" clId="Web-{6C700853-40E5-4773-AA07-DA990310972B}" dt="2021-09-14T00:50:37.223" v="269" actId="20577"/>
          <ac:spMkLst>
            <pc:docMk/>
            <pc:sldMk cId="1387578550" sldId="260"/>
            <ac:spMk id="3" creationId="{6879D18A-3300-4286-BE85-EC53D36683E6}"/>
          </ac:spMkLst>
        </pc:spChg>
      </pc:sldChg>
      <pc:sldChg chg="ord">
        <pc:chgData name="Silsby,Christopher Eric" userId="S::cesils02@louisville.edu::67545249-b618-4de7-a565-b5e80f80ef3a" providerId="AD" clId="Web-{6C700853-40E5-4773-AA07-DA990310972B}" dt="2021-09-14T00:39:01.157" v="223"/>
        <pc:sldMkLst>
          <pc:docMk/>
          <pc:sldMk cId="2328242170" sldId="261"/>
        </pc:sldMkLst>
      </pc:sldChg>
      <pc:sldChg chg="addSp delSp modSp add replId addAnim">
        <pc:chgData name="Silsby,Christopher Eric" userId="S::cesils02@louisville.edu::67545249-b618-4de7-a565-b5e80f80ef3a" providerId="AD" clId="Web-{6C700853-40E5-4773-AA07-DA990310972B}" dt="2021-09-14T00:55:28.184" v="359" actId="14100"/>
        <pc:sldMkLst>
          <pc:docMk/>
          <pc:sldMk cId="712608044" sldId="262"/>
        </pc:sldMkLst>
        <pc:spChg chg="mod">
          <ac:chgData name="Silsby,Christopher Eric" userId="S::cesils02@louisville.edu::67545249-b618-4de7-a565-b5e80f80ef3a" providerId="AD" clId="Web-{6C700853-40E5-4773-AA07-DA990310972B}" dt="2021-09-14T00:51:16.583" v="276" actId="20577"/>
          <ac:spMkLst>
            <pc:docMk/>
            <pc:sldMk cId="712608044" sldId="262"/>
            <ac:spMk id="2" creationId="{0051A82E-5038-4233-BB59-146DB8EAD2AB}"/>
          </ac:spMkLst>
        </pc:spChg>
        <pc:spChg chg="mod">
          <ac:chgData name="Silsby,Christopher Eric" userId="S::cesils02@louisville.edu::67545249-b618-4de7-a565-b5e80f80ef3a" providerId="AD" clId="Web-{6C700853-40E5-4773-AA07-DA990310972B}" dt="2021-09-14T00:48:24.922" v="240" actId="20577"/>
          <ac:spMkLst>
            <pc:docMk/>
            <pc:sldMk cId="712608044" sldId="262"/>
            <ac:spMk id="3" creationId="{8197B2FE-A30A-4B68-86AC-7FD03C4F4072}"/>
          </ac:spMkLst>
        </pc:spChg>
        <pc:spChg chg="add del mod">
          <ac:chgData name="Silsby,Christopher Eric" userId="S::cesils02@louisville.edu::67545249-b618-4de7-a565-b5e80f80ef3a" providerId="AD" clId="Web-{6C700853-40E5-4773-AA07-DA990310972B}" dt="2021-09-14T00:48:50.595" v="246"/>
          <ac:spMkLst>
            <pc:docMk/>
            <pc:sldMk cId="712608044" sldId="262"/>
            <ac:spMk id="4" creationId="{46B1CB56-7349-4943-9A4F-448E9E6A1573}"/>
          </ac:spMkLst>
        </pc:spChg>
        <pc:spChg chg="add del mod">
          <ac:chgData name="Silsby,Christopher Eric" userId="S::cesils02@louisville.edu::67545249-b618-4de7-a565-b5e80f80ef3a" providerId="AD" clId="Web-{6C700853-40E5-4773-AA07-DA990310972B}" dt="2021-09-14T00:50:44.129" v="270"/>
          <ac:spMkLst>
            <pc:docMk/>
            <pc:sldMk cId="712608044" sldId="262"/>
            <ac:spMk id="5" creationId="{B70ED1FA-8BE7-4CBB-B1F7-0CD108F313F7}"/>
          </ac:spMkLst>
        </pc:spChg>
        <pc:spChg chg="add mod">
          <ac:chgData name="Silsby,Christopher Eric" userId="S::cesils02@louisville.edu::67545249-b618-4de7-a565-b5e80f80ef3a" providerId="AD" clId="Web-{6C700853-40E5-4773-AA07-DA990310972B}" dt="2021-09-14T00:55:28.184" v="359" actId="14100"/>
          <ac:spMkLst>
            <pc:docMk/>
            <pc:sldMk cId="712608044" sldId="262"/>
            <ac:spMk id="7" creationId="{27A7AF9B-40D6-4FCF-889E-DE8038061EDA}"/>
          </ac:spMkLst>
        </pc:spChg>
      </pc:sldChg>
      <pc:sldChg chg="modSp add ord replId">
        <pc:chgData name="Silsby,Christopher Eric" userId="S::cesils02@louisville.edu::67545249-b618-4de7-a565-b5e80f80ef3a" providerId="AD" clId="Web-{6C700853-40E5-4773-AA07-DA990310972B}" dt="2021-09-14T00:57:12.999" v="373"/>
        <pc:sldMkLst>
          <pc:docMk/>
          <pc:sldMk cId="1090274511" sldId="263"/>
        </pc:sldMkLst>
        <pc:spChg chg="mod">
          <ac:chgData name="Silsby,Christopher Eric" userId="S::cesils02@louisville.edu::67545249-b618-4de7-a565-b5e80f80ef3a" providerId="AD" clId="Web-{6C700853-40E5-4773-AA07-DA990310972B}" dt="2021-09-14T00:57:08.124" v="372" actId="20577"/>
          <ac:spMkLst>
            <pc:docMk/>
            <pc:sldMk cId="1090274511" sldId="263"/>
            <ac:spMk id="2" creationId="{2FE6AF15-C37C-459E-A778-D68089C56E09}"/>
          </ac:spMkLst>
        </pc:spChg>
      </pc:sldChg>
      <pc:sldChg chg="modSp add ord replId">
        <pc:chgData name="Silsby,Christopher Eric" userId="S::cesils02@louisville.edu::67545249-b618-4de7-a565-b5e80f80ef3a" providerId="AD" clId="Web-{6C700853-40E5-4773-AA07-DA990310972B}" dt="2021-09-14T01:00:42.583" v="467" actId="20577"/>
        <pc:sldMkLst>
          <pc:docMk/>
          <pc:sldMk cId="3584234377" sldId="264"/>
        </pc:sldMkLst>
        <pc:spChg chg="mod">
          <ac:chgData name="Silsby,Christopher Eric" userId="S::cesils02@louisville.edu::67545249-b618-4de7-a565-b5e80f80ef3a" providerId="AD" clId="Web-{6C700853-40E5-4773-AA07-DA990310972B}" dt="2021-09-14T00:59:40.691" v="443" actId="20577"/>
          <ac:spMkLst>
            <pc:docMk/>
            <pc:sldMk cId="3584234377" sldId="264"/>
            <ac:spMk id="2" creationId="{0051A82E-5038-4233-BB59-146DB8EAD2AB}"/>
          </ac:spMkLst>
        </pc:spChg>
        <pc:spChg chg="mod">
          <ac:chgData name="Silsby,Christopher Eric" userId="S::cesils02@louisville.edu::67545249-b618-4de7-a565-b5e80f80ef3a" providerId="AD" clId="Web-{6C700853-40E5-4773-AA07-DA990310972B}" dt="2021-09-14T01:00:42.583" v="467" actId="20577"/>
          <ac:spMkLst>
            <pc:docMk/>
            <pc:sldMk cId="3584234377" sldId="264"/>
            <ac:spMk id="7" creationId="{27A7AF9B-40D6-4FCF-889E-DE8038061EDA}"/>
          </ac:spMkLst>
        </pc:spChg>
      </pc:sldChg>
    </pc:docChg>
  </pc:docChgLst>
  <pc:docChgLst>
    <pc:chgData name="Crider,Eli Reed" userId="S::ercrid01@louisville.edu::e60edef3-f41b-4368-ba58-64a8b842c3bd" providerId="AD" clId="Web-{8C03C364-A184-4E6F-A882-524ADB4BAD3B}"/>
    <pc:docChg chg="addSld delSld modSld">
      <pc:chgData name="Crider,Eli Reed" userId="S::ercrid01@louisville.edu::e60edef3-f41b-4368-ba58-64a8b842c3bd" providerId="AD" clId="Web-{8C03C364-A184-4E6F-A882-524ADB4BAD3B}" dt="2021-09-14T21:17:44.063" v="429" actId="20577"/>
      <pc:docMkLst>
        <pc:docMk/>
      </pc:docMkLst>
      <pc:sldChg chg="modSp del">
        <pc:chgData name="Crider,Eli Reed" userId="S::ercrid01@louisville.edu::e60edef3-f41b-4368-ba58-64a8b842c3bd" providerId="AD" clId="Web-{8C03C364-A184-4E6F-A882-524ADB4BAD3B}" dt="2021-09-14T21:13:34.102" v="145"/>
        <pc:sldMkLst>
          <pc:docMk/>
          <pc:sldMk cId="2358901129" sldId="267"/>
        </pc:sldMkLst>
        <pc:spChg chg="mod">
          <ac:chgData name="Crider,Eli Reed" userId="S::ercrid01@louisville.edu::e60edef3-f41b-4368-ba58-64a8b842c3bd" providerId="AD" clId="Web-{8C03C364-A184-4E6F-A882-524ADB4BAD3B}" dt="2021-09-14T21:13:10.524" v="144" actId="20577"/>
          <ac:spMkLst>
            <pc:docMk/>
            <pc:sldMk cId="2358901129" sldId="267"/>
            <ac:spMk id="3" creationId="{E03E3BC1-D574-4B5F-A73D-CDF7BBE1BEF8}"/>
          </ac:spMkLst>
        </pc:spChg>
      </pc:sldChg>
      <pc:sldChg chg="modSp add replId">
        <pc:chgData name="Crider,Eli Reed" userId="S::ercrid01@louisville.edu::e60edef3-f41b-4368-ba58-64a8b842c3bd" providerId="AD" clId="Web-{8C03C364-A184-4E6F-A882-524ADB4BAD3B}" dt="2021-09-14T21:17:44.063" v="429" actId="20577"/>
        <pc:sldMkLst>
          <pc:docMk/>
          <pc:sldMk cId="3754456144" sldId="267"/>
        </pc:sldMkLst>
        <pc:spChg chg="mod">
          <ac:chgData name="Crider,Eli Reed" userId="S::ercrid01@louisville.edu::e60edef3-f41b-4368-ba58-64a8b842c3bd" providerId="AD" clId="Web-{8C03C364-A184-4E6F-A882-524ADB4BAD3B}" dt="2021-09-14T21:17:44.063" v="429" actId="20577"/>
          <ac:spMkLst>
            <pc:docMk/>
            <pc:sldMk cId="3754456144" sldId="267"/>
            <ac:spMk id="3" creationId="{8197B2FE-A30A-4B68-86AC-7FD03C4F4072}"/>
          </ac:spMkLst>
        </pc:spChg>
      </pc:sldChg>
    </pc:docChg>
  </pc:docChgLst>
  <pc:docChgLst>
    <pc:chgData name="Druen,Xiaoyin Chen" userId="S::xcdrue01@louisville.edu::8135817a-53cb-4852-adf8-ba243e1a7b5b" providerId="AD" clId="Web-{6D238920-C027-4DA5-A815-7BF72E0075E8}"/>
    <pc:docChg chg="addSld modSld sldOrd">
      <pc:chgData name="Druen,Xiaoyin Chen" userId="S::xcdrue01@louisville.edu::8135817a-53cb-4852-adf8-ba243e1a7b5b" providerId="AD" clId="Web-{6D238920-C027-4DA5-A815-7BF72E0075E8}" dt="2021-12-11T04:01:24.120" v="278" actId="20577"/>
      <pc:docMkLst>
        <pc:docMk/>
      </pc:docMkLst>
      <pc:sldChg chg="modSp">
        <pc:chgData name="Druen,Xiaoyin Chen" userId="S::xcdrue01@louisville.edu::8135817a-53cb-4852-adf8-ba243e1a7b5b" providerId="AD" clId="Web-{6D238920-C027-4DA5-A815-7BF72E0075E8}" dt="2021-12-11T04:01:07.369" v="276" actId="20577"/>
        <pc:sldMkLst>
          <pc:docMk/>
          <pc:sldMk cId="875575083" sldId="258"/>
        </pc:sldMkLst>
        <pc:spChg chg="mod">
          <ac:chgData name="Druen,Xiaoyin Chen" userId="S::xcdrue01@louisville.edu::8135817a-53cb-4852-adf8-ba243e1a7b5b" providerId="AD" clId="Web-{6D238920-C027-4DA5-A815-7BF72E0075E8}" dt="2021-12-11T04:01:07.369" v="276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modSp">
        <pc:chgData name="Druen,Xiaoyin Chen" userId="S::xcdrue01@louisville.edu::8135817a-53cb-4852-adf8-ba243e1a7b5b" providerId="AD" clId="Web-{6D238920-C027-4DA5-A815-7BF72E0075E8}" dt="2021-12-11T04:01:24.120" v="278" actId="20577"/>
        <pc:sldMkLst>
          <pc:docMk/>
          <pc:sldMk cId="3727610945" sldId="270"/>
        </pc:sldMkLst>
        <pc:spChg chg="mod">
          <ac:chgData name="Druen,Xiaoyin Chen" userId="S::xcdrue01@louisville.edu::8135817a-53cb-4852-adf8-ba243e1a7b5b" providerId="AD" clId="Web-{6D238920-C027-4DA5-A815-7BF72E0075E8}" dt="2021-12-11T04:01:24.120" v="278" actId="20577"/>
          <ac:spMkLst>
            <pc:docMk/>
            <pc:sldMk cId="3727610945" sldId="270"/>
            <ac:spMk id="3" creationId="{72987FE8-6903-4F47-8AB2-BF9AD02B3AC3}"/>
          </ac:spMkLst>
        </pc:spChg>
      </pc:sldChg>
      <pc:sldChg chg="addSp delSp modSp new ord">
        <pc:chgData name="Druen,Xiaoyin Chen" userId="S::xcdrue01@louisville.edu::8135817a-53cb-4852-adf8-ba243e1a7b5b" providerId="AD" clId="Web-{6D238920-C027-4DA5-A815-7BF72E0075E8}" dt="2021-12-11T03:58:50.474" v="254"/>
        <pc:sldMkLst>
          <pc:docMk/>
          <pc:sldMk cId="3709998038" sldId="320"/>
        </pc:sldMkLst>
        <pc:spChg chg="mod">
          <ac:chgData name="Druen,Xiaoyin Chen" userId="S::xcdrue01@louisville.edu::8135817a-53cb-4852-adf8-ba243e1a7b5b" providerId="AD" clId="Web-{6D238920-C027-4DA5-A815-7BF72E0075E8}" dt="2021-12-11T03:58:07.567" v="250" actId="1076"/>
          <ac:spMkLst>
            <pc:docMk/>
            <pc:sldMk cId="3709998038" sldId="320"/>
            <ac:spMk id="2" creationId="{97AE94E2-3BC1-4675-8A88-A26CE22718DC}"/>
          </ac:spMkLst>
        </pc:spChg>
        <pc:spChg chg="del mod">
          <ac:chgData name="Druen,Xiaoyin Chen" userId="S::xcdrue01@louisville.edu::8135817a-53cb-4852-adf8-ba243e1a7b5b" providerId="AD" clId="Web-{6D238920-C027-4DA5-A815-7BF72E0075E8}" dt="2021-12-11T03:51:44.290" v="12"/>
          <ac:spMkLst>
            <pc:docMk/>
            <pc:sldMk cId="3709998038" sldId="320"/>
            <ac:spMk id="3" creationId="{DA860D57-90EE-47B9-9296-C6644521EA23}"/>
          </ac:spMkLst>
        </pc:spChg>
        <pc:spChg chg="add mod">
          <ac:chgData name="Druen,Xiaoyin Chen" userId="S::xcdrue01@louisville.edu::8135817a-53cb-4852-adf8-ba243e1a7b5b" providerId="AD" clId="Web-{6D238920-C027-4DA5-A815-7BF72E0075E8}" dt="2021-12-11T03:58:50.474" v="254"/>
          <ac:spMkLst>
            <pc:docMk/>
            <pc:sldMk cId="3709998038" sldId="320"/>
            <ac:spMk id="4004" creationId="{D5AED1A7-4609-4CE9-BA59-97482E60BD11}"/>
          </ac:spMkLst>
        </pc:spChg>
        <pc:graphicFrameChg chg="add del mod ord modGraphic">
          <ac:chgData name="Druen,Xiaoyin Chen" userId="S::xcdrue01@louisville.edu::8135817a-53cb-4852-adf8-ba243e1a7b5b" providerId="AD" clId="Web-{6D238920-C027-4DA5-A815-7BF72E0075E8}" dt="2021-12-11T03:58:50.474" v="254"/>
          <ac:graphicFrameMkLst>
            <pc:docMk/>
            <pc:sldMk cId="3709998038" sldId="320"/>
            <ac:graphicFrameMk id="4" creationId="{91FE7DE7-8277-45F3-B43A-AF65BEA0242B}"/>
          </ac:graphicFrameMkLst>
        </pc:graphicFrameChg>
      </pc:sldChg>
      <pc:sldChg chg="addSp delSp modSp add replId">
        <pc:chgData name="Druen,Xiaoyin Chen" userId="S::xcdrue01@louisville.edu::8135817a-53cb-4852-adf8-ba243e1a7b5b" providerId="AD" clId="Web-{6D238920-C027-4DA5-A815-7BF72E0075E8}" dt="2021-12-11T03:59:08.944" v="258"/>
        <pc:sldMkLst>
          <pc:docMk/>
          <pc:sldMk cId="2823304696" sldId="321"/>
        </pc:sldMkLst>
        <pc:spChg chg="add del mod">
          <ac:chgData name="Druen,Xiaoyin Chen" userId="S::xcdrue01@louisville.edu::8135817a-53cb-4852-adf8-ba243e1a7b5b" providerId="AD" clId="Web-{6D238920-C027-4DA5-A815-7BF72E0075E8}" dt="2021-12-11T03:59:08.944" v="258"/>
          <ac:spMkLst>
            <pc:docMk/>
            <pc:sldMk cId="2823304696" sldId="321"/>
            <ac:spMk id="27" creationId="{1E559D17-0776-4CA0-8D3A-EAF5CE4CB304}"/>
          </ac:spMkLst>
        </pc:spChg>
        <pc:graphicFrameChg chg="del">
          <ac:chgData name="Druen,Xiaoyin Chen" userId="S::xcdrue01@louisville.edu::8135817a-53cb-4852-adf8-ba243e1a7b5b" providerId="AD" clId="Web-{6D238920-C027-4DA5-A815-7BF72E0075E8}" dt="2021-12-11T03:58:25.114" v="252"/>
          <ac:graphicFrameMkLst>
            <pc:docMk/>
            <pc:sldMk cId="2823304696" sldId="321"/>
            <ac:graphicFrameMk id="4" creationId="{91FE7DE7-8277-45F3-B43A-AF65BEA0242B}"/>
          </ac:graphicFrameMkLst>
        </pc:graphicFrameChg>
        <pc:graphicFrameChg chg="add mod">
          <ac:chgData name="Druen,Xiaoyin Chen" userId="S::xcdrue01@louisville.edu::8135817a-53cb-4852-adf8-ba243e1a7b5b" providerId="AD" clId="Web-{6D238920-C027-4DA5-A815-7BF72E0075E8}" dt="2021-12-11T03:59:01.147" v="257" actId="14100"/>
          <ac:graphicFrameMkLst>
            <pc:docMk/>
            <pc:sldMk cId="2823304696" sldId="321"/>
            <ac:graphicFrameMk id="28" creationId="{A6E2AAC7-EE46-4CCE-873C-94AC91938429}"/>
          </ac:graphicFrameMkLst>
        </pc:graphicFrameChg>
      </pc:sldChg>
    </pc:docChg>
  </pc:docChgLst>
  <pc:docChgLst>
    <pc:chgData name="Siebe,Benjamin D" userId="S::bdsieb01@louisville.edu::4b3ec357-38c8-4f80-bbef-3f2f9b63f464" providerId="AD" clId="Web-{D470C1B6-498A-4339-B402-8E48B292459D}"/>
    <pc:docChg chg="modSld">
      <pc:chgData name="Siebe,Benjamin D" userId="S::bdsieb01@louisville.edu::4b3ec357-38c8-4f80-bbef-3f2f9b63f464" providerId="AD" clId="Web-{D470C1B6-498A-4339-B402-8E48B292459D}" dt="2021-09-29T03:32:32.828" v="346"/>
      <pc:docMkLst>
        <pc:docMk/>
      </pc:docMkLst>
      <pc:sldChg chg="modSp modTransition">
        <pc:chgData name="Siebe,Benjamin D" userId="S::bdsieb01@louisville.edu::4b3ec357-38c8-4f80-bbef-3f2f9b63f464" providerId="AD" clId="Web-{D470C1B6-498A-4339-B402-8E48B292459D}" dt="2021-09-29T03:32:32.828" v="346"/>
        <pc:sldMkLst>
          <pc:docMk/>
          <pc:sldMk cId="2157812614" sldId="287"/>
        </pc:sldMkLst>
        <pc:spChg chg="mod">
          <ac:chgData name="Siebe,Benjamin D" userId="S::bdsieb01@louisville.edu::4b3ec357-38c8-4f80-bbef-3f2f9b63f464" providerId="AD" clId="Web-{D470C1B6-498A-4339-B402-8E48B292459D}" dt="2021-09-28T21:51:07.609" v="181" actId="1076"/>
          <ac:spMkLst>
            <pc:docMk/>
            <pc:sldMk cId="2157812614" sldId="287"/>
            <ac:spMk id="6" creationId="{CD329066-16FC-4314-979E-F2226A0CD968}"/>
          </ac:spMkLst>
        </pc:spChg>
        <pc:graphicFrameChg chg="mod modGraphic">
          <ac:chgData name="Siebe,Benjamin D" userId="S::bdsieb01@louisville.edu::4b3ec357-38c8-4f80-bbef-3f2f9b63f464" providerId="AD" clId="Web-{D470C1B6-498A-4339-B402-8E48B292459D}" dt="2021-09-29T03:32:32.828" v="346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Druen,Xiaoyin Chen" userId="S::xcdrue01@louisville.edu::8135817a-53cb-4852-adf8-ba243e1a7b5b" providerId="AD" clId="Web-{74AB7993-4002-47C7-882E-144AF6BE20AF}"/>
    <pc:docChg chg="modSld">
      <pc:chgData name="Druen,Xiaoyin Chen" userId="S::xcdrue01@louisville.edu::8135817a-53cb-4852-adf8-ba243e1a7b5b" providerId="AD" clId="Web-{74AB7993-4002-47C7-882E-144AF6BE20AF}" dt="2021-11-29T03:46:57.606" v="3" actId="14100"/>
      <pc:docMkLst>
        <pc:docMk/>
      </pc:docMkLst>
      <pc:sldChg chg="addSp delSp modSp">
        <pc:chgData name="Druen,Xiaoyin Chen" userId="S::xcdrue01@louisville.edu::8135817a-53cb-4852-adf8-ba243e1a7b5b" providerId="AD" clId="Web-{74AB7993-4002-47C7-882E-144AF6BE20AF}" dt="2021-11-29T03:46:57.606" v="3" actId="14100"/>
        <pc:sldMkLst>
          <pc:docMk/>
          <pc:sldMk cId="3541434524" sldId="297"/>
        </pc:sldMkLst>
        <pc:spChg chg="add del mod">
          <ac:chgData name="Druen,Xiaoyin Chen" userId="S::xcdrue01@louisville.edu::8135817a-53cb-4852-adf8-ba243e1a7b5b" providerId="AD" clId="Web-{74AB7993-4002-47C7-882E-144AF6BE20AF}" dt="2021-11-29T03:46:49.074" v="1"/>
          <ac:spMkLst>
            <pc:docMk/>
            <pc:sldMk cId="3541434524" sldId="297"/>
            <ac:spMk id="5" creationId="{B8DC795B-1F6B-435D-A3EA-91F4AA4F8CE2}"/>
          </ac:spMkLst>
        </pc:spChg>
        <pc:picChg chg="del">
          <ac:chgData name="Druen,Xiaoyin Chen" userId="S::xcdrue01@louisville.edu::8135817a-53cb-4852-adf8-ba243e1a7b5b" providerId="AD" clId="Web-{74AB7993-4002-47C7-882E-144AF6BE20AF}" dt="2021-11-29T03:46:47.324" v="0"/>
          <ac:picMkLst>
            <pc:docMk/>
            <pc:sldMk cId="3541434524" sldId="297"/>
            <ac:picMk id="3" creationId="{39722BD9-2F14-4805-9F68-22AD849157B8}"/>
          </ac:picMkLst>
        </pc:picChg>
        <pc:picChg chg="add mod ord">
          <ac:chgData name="Druen,Xiaoyin Chen" userId="S::xcdrue01@louisville.edu::8135817a-53cb-4852-adf8-ba243e1a7b5b" providerId="AD" clId="Web-{74AB7993-4002-47C7-882E-144AF6BE20AF}" dt="2021-11-29T03:46:57.606" v="3" actId="14100"/>
          <ac:picMkLst>
            <pc:docMk/>
            <pc:sldMk cId="3541434524" sldId="297"/>
            <ac:picMk id="6" creationId="{EF0A7D70-0A74-4BD5-B84F-1E747A9750FA}"/>
          </ac:picMkLst>
        </pc:picChg>
      </pc:sldChg>
    </pc:docChg>
  </pc:docChgLst>
  <pc:docChgLst>
    <pc:chgData name="Druen,Xiaoyin Chen" userId="S::xcdrue01@louisville.edu::8135817a-53cb-4852-adf8-ba243e1a7b5b" providerId="AD" clId="Web-{A2BAB26C-85F4-4745-8CA7-ACC7A35C16FF}"/>
    <pc:docChg chg="modSld">
      <pc:chgData name="Druen,Xiaoyin Chen" userId="S::xcdrue01@louisville.edu::8135817a-53cb-4852-adf8-ba243e1a7b5b" providerId="AD" clId="Web-{A2BAB26C-85F4-4745-8CA7-ACC7A35C16FF}" dt="2021-12-11T14:34:25.991" v="0" actId="14100"/>
      <pc:docMkLst>
        <pc:docMk/>
      </pc:docMkLst>
      <pc:sldChg chg="modSp">
        <pc:chgData name="Druen,Xiaoyin Chen" userId="S::xcdrue01@louisville.edu::8135817a-53cb-4852-adf8-ba243e1a7b5b" providerId="AD" clId="Web-{A2BAB26C-85F4-4745-8CA7-ACC7A35C16FF}" dt="2021-12-11T14:34:25.991" v="0" actId="14100"/>
        <pc:sldMkLst>
          <pc:docMk/>
          <pc:sldMk cId="2823304696" sldId="321"/>
        </pc:sldMkLst>
        <pc:graphicFrameChg chg="mod">
          <ac:chgData name="Druen,Xiaoyin Chen" userId="S::xcdrue01@louisville.edu::8135817a-53cb-4852-adf8-ba243e1a7b5b" providerId="AD" clId="Web-{A2BAB26C-85F4-4745-8CA7-ACC7A35C16FF}" dt="2021-12-11T14:34:25.991" v="0" actId="14100"/>
          <ac:graphicFrameMkLst>
            <pc:docMk/>
            <pc:sldMk cId="2823304696" sldId="321"/>
            <ac:graphicFrameMk id="28" creationId="{A6E2AAC7-EE46-4CCE-873C-94AC91938429}"/>
          </ac:graphicFrameMkLst>
        </pc:graphicFrameChg>
      </pc:sldChg>
    </pc:docChg>
  </pc:docChgLst>
  <pc:docChgLst>
    <pc:chgData name="Druen,Xiaoyin Chen" userId="S::xcdrue01@louisville.edu::8135817a-53cb-4852-adf8-ba243e1a7b5b" providerId="AD" clId="Web-{7FB86591-9623-44C5-8332-F9CCCF0D7E05}"/>
    <pc:docChg chg="modSld">
      <pc:chgData name="Druen,Xiaoyin Chen" userId="S::xcdrue01@louisville.edu::8135817a-53cb-4852-adf8-ba243e1a7b5b" providerId="AD" clId="Web-{7FB86591-9623-44C5-8332-F9CCCF0D7E05}" dt="2021-09-28T17:28:16.414" v="71"/>
      <pc:docMkLst>
        <pc:docMk/>
      </pc:docMkLst>
      <pc:sldChg chg="modSp">
        <pc:chgData name="Druen,Xiaoyin Chen" userId="S::xcdrue01@louisville.edu::8135817a-53cb-4852-adf8-ba243e1a7b5b" providerId="AD" clId="Web-{7FB86591-9623-44C5-8332-F9CCCF0D7E05}" dt="2021-09-28T17:28:16.414" v="71"/>
        <pc:sldMkLst>
          <pc:docMk/>
          <pc:sldMk cId="2157812614" sldId="287"/>
        </pc:sldMkLst>
        <pc:graphicFrameChg chg="mod modGraphic">
          <ac:chgData name="Druen,Xiaoyin Chen" userId="S::xcdrue01@louisville.edu::8135817a-53cb-4852-adf8-ba243e1a7b5b" providerId="AD" clId="Web-{7FB86591-9623-44C5-8332-F9CCCF0D7E05}" dt="2021-09-28T17:28:16.414" v="71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Siebe,Benjamin D" userId="S::bdsieb01@louisville.edu::4b3ec357-38c8-4f80-bbef-3f2f9b63f464" providerId="AD" clId="Web-{C211249E-4E7C-4BA6-A07F-BC9BA36368CD}"/>
    <pc:docChg chg="modSld">
      <pc:chgData name="Siebe,Benjamin D" userId="S::bdsieb01@louisville.edu::4b3ec357-38c8-4f80-bbef-3f2f9b63f464" providerId="AD" clId="Web-{C211249E-4E7C-4BA6-A07F-BC9BA36368CD}" dt="2021-09-28T21:32:09.731" v="41"/>
      <pc:docMkLst>
        <pc:docMk/>
      </pc:docMkLst>
      <pc:sldChg chg="modSp">
        <pc:chgData name="Siebe,Benjamin D" userId="S::bdsieb01@louisville.edu::4b3ec357-38c8-4f80-bbef-3f2f9b63f464" providerId="AD" clId="Web-{C211249E-4E7C-4BA6-A07F-BC9BA36368CD}" dt="2021-09-28T21:32:09.731" v="41"/>
        <pc:sldMkLst>
          <pc:docMk/>
          <pc:sldMk cId="2157812614" sldId="287"/>
        </pc:sldMkLst>
        <pc:graphicFrameChg chg="mod modGraphic">
          <ac:chgData name="Siebe,Benjamin D" userId="S::bdsieb01@louisville.edu::4b3ec357-38c8-4f80-bbef-3f2f9b63f464" providerId="AD" clId="Web-{C211249E-4E7C-4BA6-A07F-BC9BA36368CD}" dt="2021-09-28T21:32:09.731" v="41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Druen,Xiaoyin Chen" userId="S::xcdrue01@louisville.edu::8135817a-53cb-4852-adf8-ba243e1a7b5b" providerId="AD" clId="Web-{3EDB0EAA-6E8C-4533-96C4-688A528EC5F7}"/>
    <pc:docChg chg="modSld">
      <pc:chgData name="Druen,Xiaoyin Chen" userId="S::xcdrue01@louisville.edu::8135817a-53cb-4852-adf8-ba243e1a7b5b" providerId="AD" clId="Web-{3EDB0EAA-6E8C-4533-96C4-688A528EC5F7}" dt="2021-09-28T02:05:03.558" v="34" actId="20577"/>
      <pc:docMkLst>
        <pc:docMk/>
      </pc:docMkLst>
      <pc:sldChg chg="addSp modSp">
        <pc:chgData name="Druen,Xiaoyin Chen" userId="S::xcdrue01@louisville.edu::8135817a-53cb-4852-adf8-ba243e1a7b5b" providerId="AD" clId="Web-{3EDB0EAA-6E8C-4533-96C4-688A528EC5F7}" dt="2021-09-28T01:48:22.822" v="21" actId="14100"/>
        <pc:sldMkLst>
          <pc:docMk/>
          <pc:sldMk cId="403187679" sldId="285"/>
        </pc:sldMkLst>
        <pc:spChg chg="mod">
          <ac:chgData name="Druen,Xiaoyin Chen" userId="S::xcdrue01@louisville.edu::8135817a-53cb-4852-adf8-ba243e1a7b5b" providerId="AD" clId="Web-{3EDB0EAA-6E8C-4533-96C4-688A528EC5F7}" dt="2021-09-28T01:48:03.979" v="17" actId="20577"/>
          <ac:spMkLst>
            <pc:docMk/>
            <pc:sldMk cId="403187679" sldId="285"/>
            <ac:spMk id="2" creationId="{A3BE465C-77CD-464B-932C-5A5414723C70}"/>
          </ac:spMkLst>
        </pc:spChg>
        <pc:picChg chg="add mod">
          <ac:chgData name="Druen,Xiaoyin Chen" userId="S::xcdrue01@louisville.edu::8135817a-53cb-4852-adf8-ba243e1a7b5b" providerId="AD" clId="Web-{3EDB0EAA-6E8C-4533-96C4-688A528EC5F7}" dt="2021-09-28T01:48:22.822" v="21" actId="14100"/>
          <ac:picMkLst>
            <pc:docMk/>
            <pc:sldMk cId="403187679" sldId="285"/>
            <ac:picMk id="3" creationId="{B003B523-B225-4140-A4A0-1ABDE92CCA58}"/>
          </ac:picMkLst>
        </pc:picChg>
      </pc:sldChg>
      <pc:sldChg chg="addSp modSp">
        <pc:chgData name="Druen,Xiaoyin Chen" userId="S::xcdrue01@louisville.edu::8135817a-53cb-4852-adf8-ba243e1a7b5b" providerId="AD" clId="Web-{3EDB0EAA-6E8C-4533-96C4-688A528EC5F7}" dt="2021-09-28T02:05:03.558" v="34" actId="20577"/>
        <pc:sldMkLst>
          <pc:docMk/>
          <pc:sldMk cId="3202134872" sldId="286"/>
        </pc:sldMkLst>
        <pc:spChg chg="mod">
          <ac:chgData name="Druen,Xiaoyin Chen" userId="S::xcdrue01@louisville.edu::8135817a-53cb-4852-adf8-ba243e1a7b5b" providerId="AD" clId="Web-{3EDB0EAA-6E8C-4533-96C4-688A528EC5F7}" dt="2021-09-28T02:05:03.558" v="34" actId="20577"/>
          <ac:spMkLst>
            <pc:docMk/>
            <pc:sldMk cId="3202134872" sldId="286"/>
            <ac:spMk id="2" creationId="{A3BE465C-77CD-464B-932C-5A5414723C70}"/>
          </ac:spMkLst>
        </pc:spChg>
        <pc:picChg chg="add mod">
          <ac:chgData name="Druen,Xiaoyin Chen" userId="S::xcdrue01@louisville.edu::8135817a-53cb-4852-adf8-ba243e1a7b5b" providerId="AD" clId="Web-{3EDB0EAA-6E8C-4533-96C4-688A528EC5F7}" dt="2021-09-28T02:04:54.698" v="26" actId="14100"/>
          <ac:picMkLst>
            <pc:docMk/>
            <pc:sldMk cId="3202134872" sldId="286"/>
            <ac:picMk id="3" creationId="{6123FB89-4E0E-4433-99F5-240105CE7966}"/>
          </ac:picMkLst>
        </pc:picChg>
      </pc:sldChg>
    </pc:docChg>
  </pc:docChgLst>
  <pc:docChgLst>
    <pc:chgData name="Druen,Xiaoyin Chen" userId="S::xcdrue01@louisville.edu::8135817a-53cb-4852-adf8-ba243e1a7b5b" providerId="AD" clId="Web-{885D779E-7104-444A-98D1-52621F4B2375}"/>
    <pc:docChg chg="modSld">
      <pc:chgData name="Druen,Xiaoyin Chen" userId="S::xcdrue01@louisville.edu::8135817a-53cb-4852-adf8-ba243e1a7b5b" providerId="AD" clId="Web-{885D779E-7104-444A-98D1-52621F4B2375}" dt="2021-10-18T20:56:29.021" v="13" actId="14100"/>
      <pc:docMkLst>
        <pc:docMk/>
      </pc:docMkLst>
      <pc:sldChg chg="modSp">
        <pc:chgData name="Druen,Xiaoyin Chen" userId="S::xcdrue01@louisville.edu::8135817a-53cb-4852-adf8-ba243e1a7b5b" providerId="AD" clId="Web-{885D779E-7104-444A-98D1-52621F4B2375}" dt="2021-10-18T20:54:50.690" v="0" actId="14100"/>
        <pc:sldMkLst>
          <pc:docMk/>
          <pc:sldMk cId="875575083" sldId="258"/>
        </pc:sldMkLst>
        <pc:spChg chg="mod">
          <ac:chgData name="Druen,Xiaoyin Chen" userId="S::xcdrue01@louisville.edu::8135817a-53cb-4852-adf8-ba243e1a7b5b" providerId="AD" clId="Web-{885D779E-7104-444A-98D1-52621F4B2375}" dt="2021-10-18T20:54:50.690" v="0" actId="14100"/>
          <ac:spMkLst>
            <pc:docMk/>
            <pc:sldMk cId="875575083" sldId="258"/>
            <ac:spMk id="3" creationId="{72987FE8-6903-4F47-8AB2-BF9AD02B3AC3}"/>
          </ac:spMkLst>
        </pc:spChg>
      </pc:sldChg>
      <pc:sldChg chg="addSp modSp">
        <pc:chgData name="Druen,Xiaoyin Chen" userId="S::xcdrue01@louisville.edu::8135817a-53cb-4852-adf8-ba243e1a7b5b" providerId="AD" clId="Web-{885D779E-7104-444A-98D1-52621F4B2375}" dt="2021-10-18T20:56:29.021" v="13" actId="14100"/>
        <pc:sldMkLst>
          <pc:docMk/>
          <pc:sldMk cId="1052063724" sldId="288"/>
        </pc:sldMkLst>
        <pc:spChg chg="add mod">
          <ac:chgData name="Druen,Xiaoyin Chen" userId="S::xcdrue01@louisville.edu::8135817a-53cb-4852-adf8-ba243e1a7b5b" providerId="AD" clId="Web-{885D779E-7104-444A-98D1-52621F4B2375}" dt="2021-10-18T20:56:29.021" v="13" actId="14100"/>
          <ac:spMkLst>
            <pc:docMk/>
            <pc:sldMk cId="1052063724" sldId="288"/>
            <ac:spMk id="109" creationId="{11238639-2329-4177-8F70-AC7776392140}"/>
          </ac:spMkLst>
        </pc:spChg>
        <pc:graphicFrameChg chg="mod modGraphic">
          <ac:chgData name="Druen,Xiaoyin Chen" userId="S::xcdrue01@louisville.edu::8135817a-53cb-4852-adf8-ba243e1a7b5b" providerId="AD" clId="Web-{885D779E-7104-444A-98D1-52621F4B2375}" dt="2021-10-18T20:55:50.207" v="6" actId="1076"/>
          <ac:graphicFrameMkLst>
            <pc:docMk/>
            <pc:sldMk cId="1052063724" sldId="288"/>
            <ac:graphicFrameMk id="2" creationId="{5F0C23F8-1E8E-4E74-A9BF-91C8762C3100}"/>
          </ac:graphicFrameMkLst>
        </pc:graphicFrameChg>
      </pc:sldChg>
    </pc:docChg>
  </pc:docChgLst>
  <pc:docChgLst>
    <pc:chgData name="Silsby,Christopher Eric" userId="S::cesils02@louisville.edu::67545249-b618-4de7-a565-b5e80f80ef3a" providerId="AD" clId="Web-{0CFE19BC-29EA-42A5-84B9-135809B65424}"/>
    <pc:docChg chg="modSld">
      <pc:chgData name="Silsby,Christopher Eric" userId="S::cesils02@louisville.edu::67545249-b618-4de7-a565-b5e80f80ef3a" providerId="AD" clId="Web-{0CFE19BC-29EA-42A5-84B9-135809B65424}" dt="2021-09-17T17:59:42.359" v="51" actId="1076"/>
      <pc:docMkLst>
        <pc:docMk/>
      </pc:docMkLst>
      <pc:sldChg chg="modSp">
        <pc:chgData name="Silsby,Christopher Eric" userId="S::cesils02@louisville.edu::67545249-b618-4de7-a565-b5e80f80ef3a" providerId="AD" clId="Web-{0CFE19BC-29EA-42A5-84B9-135809B65424}" dt="2021-09-17T17:57:55.090" v="50" actId="1076"/>
        <pc:sldMkLst>
          <pc:docMk/>
          <pc:sldMk cId="2186429620" sldId="257"/>
        </pc:sldMkLst>
        <pc:spChg chg="mod">
          <ac:chgData name="Silsby,Christopher Eric" userId="S::cesils02@louisville.edu::67545249-b618-4de7-a565-b5e80f80ef3a" providerId="AD" clId="Web-{0CFE19BC-29EA-42A5-84B9-135809B65424}" dt="2021-09-17T17:57:01.432" v="17" actId="1076"/>
          <ac:spMkLst>
            <pc:docMk/>
            <pc:sldMk cId="2186429620" sldId="257"/>
            <ac:spMk id="4" creationId="{145B0AE0-C93C-44E8-A387-88EBB3001557}"/>
          </ac:spMkLst>
        </pc:spChg>
        <pc:spChg chg="mod">
          <ac:chgData name="Silsby,Christopher Eric" userId="S::cesils02@louisville.edu::67545249-b618-4de7-a565-b5e80f80ef3a" providerId="AD" clId="Web-{0CFE19BC-29EA-42A5-84B9-135809B65424}" dt="2021-09-17T17:57:55.090" v="50" actId="1076"/>
          <ac:spMkLst>
            <pc:docMk/>
            <pc:sldMk cId="2186429620" sldId="257"/>
            <ac:spMk id="109" creationId="{55B202D4-4A2D-4CD6-AA12-51A7A24892AD}"/>
          </ac:spMkLst>
        </pc:spChg>
      </pc:sldChg>
      <pc:sldChg chg="modSp">
        <pc:chgData name="Silsby,Christopher Eric" userId="S::cesils02@louisville.edu::67545249-b618-4de7-a565-b5e80f80ef3a" providerId="AD" clId="Web-{0CFE19BC-29EA-42A5-84B9-135809B65424}" dt="2021-09-17T17:56:30.134" v="0" actId="20577"/>
        <pc:sldMkLst>
          <pc:docMk/>
          <pc:sldMk cId="875575083" sldId="258"/>
        </pc:sldMkLst>
        <pc:spChg chg="mod">
          <ac:chgData name="Silsby,Christopher Eric" userId="S::cesils02@louisville.edu::67545249-b618-4de7-a565-b5e80f80ef3a" providerId="AD" clId="Web-{0CFE19BC-29EA-42A5-84B9-135809B65424}" dt="2021-09-17T17:56:30.134" v="0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modSp">
        <pc:chgData name="Silsby,Christopher Eric" userId="S::cesils02@louisville.edu::67545249-b618-4de7-a565-b5e80f80ef3a" providerId="AD" clId="Web-{0CFE19BC-29EA-42A5-84B9-135809B65424}" dt="2021-09-17T17:59:42.359" v="51" actId="1076"/>
        <pc:sldMkLst>
          <pc:docMk/>
          <pc:sldMk cId="2669186555" sldId="272"/>
        </pc:sldMkLst>
        <pc:spChg chg="mod">
          <ac:chgData name="Silsby,Christopher Eric" userId="S::cesils02@louisville.edu::67545249-b618-4de7-a565-b5e80f80ef3a" providerId="AD" clId="Web-{0CFE19BC-29EA-42A5-84B9-135809B65424}" dt="2021-09-17T17:59:42.359" v="51" actId="1076"/>
          <ac:spMkLst>
            <pc:docMk/>
            <pc:sldMk cId="2669186555" sldId="272"/>
            <ac:spMk id="3" creationId="{8197B2FE-A30A-4B68-86AC-7FD03C4F4072}"/>
          </ac:spMkLst>
        </pc:spChg>
      </pc:sldChg>
    </pc:docChg>
  </pc:docChgLst>
  <pc:docChgLst>
    <pc:chgData name="Druen,Xiaoyin Chen" userId="S::xcdrue01@louisville.edu::8135817a-53cb-4852-adf8-ba243e1a7b5b" providerId="AD" clId="Web-{B895D4DD-996A-4598-9AB3-6393F05048EF}"/>
    <pc:docChg chg="modSld">
      <pc:chgData name="Druen,Xiaoyin Chen" userId="S::xcdrue01@louisville.edu::8135817a-53cb-4852-adf8-ba243e1a7b5b" providerId="AD" clId="Web-{B895D4DD-996A-4598-9AB3-6393F05048EF}" dt="2021-11-28T20:34:21.890" v="5" actId="14100"/>
      <pc:docMkLst>
        <pc:docMk/>
      </pc:docMkLst>
      <pc:sldChg chg="addSp delSp modSp">
        <pc:chgData name="Druen,Xiaoyin Chen" userId="S::xcdrue01@louisville.edu::8135817a-53cb-4852-adf8-ba243e1a7b5b" providerId="AD" clId="Web-{B895D4DD-996A-4598-9AB3-6393F05048EF}" dt="2021-11-28T20:34:21.890" v="5" actId="14100"/>
        <pc:sldMkLst>
          <pc:docMk/>
          <pc:sldMk cId="2067872280" sldId="293"/>
        </pc:sldMkLst>
        <pc:picChg chg="add mod">
          <ac:chgData name="Druen,Xiaoyin Chen" userId="S::xcdrue01@louisville.edu::8135817a-53cb-4852-adf8-ba243e1a7b5b" providerId="AD" clId="Web-{B895D4DD-996A-4598-9AB3-6393F05048EF}" dt="2021-11-28T20:34:21.890" v="5" actId="14100"/>
          <ac:picMkLst>
            <pc:docMk/>
            <pc:sldMk cId="2067872280" sldId="293"/>
            <ac:picMk id="4" creationId="{756B5581-9010-4F72-A542-29368030117F}"/>
          </ac:picMkLst>
        </pc:picChg>
        <pc:picChg chg="del">
          <ac:chgData name="Druen,Xiaoyin Chen" userId="S::xcdrue01@louisville.edu::8135817a-53cb-4852-adf8-ba243e1a7b5b" providerId="AD" clId="Web-{B895D4DD-996A-4598-9AB3-6393F05048EF}" dt="2021-11-28T20:31:19.876" v="0"/>
          <ac:picMkLst>
            <pc:docMk/>
            <pc:sldMk cId="2067872280" sldId="293"/>
            <ac:picMk id="1026" creationId="{86D38B28-0F8B-490F-AACB-A925E1FBAAFD}"/>
          </ac:picMkLst>
        </pc:picChg>
      </pc:sldChg>
    </pc:docChg>
  </pc:docChgLst>
  <pc:docChgLst>
    <pc:chgData name="Crider,Eli Reed" userId="S::ercrid01@louisville.edu::e60edef3-f41b-4368-ba58-64a8b842c3bd" providerId="AD" clId="Web-{DB73FD1E-9237-4902-924F-C2E610D31293}"/>
    <pc:docChg chg="modSld">
      <pc:chgData name="Crider,Eli Reed" userId="S::ercrid01@louisville.edu::e60edef3-f41b-4368-ba58-64a8b842c3bd" providerId="AD" clId="Web-{DB73FD1E-9237-4902-924F-C2E610D31293}" dt="2021-10-25T12:41:58.063" v="1"/>
      <pc:docMkLst>
        <pc:docMk/>
      </pc:docMkLst>
      <pc:sldChg chg="addSp delSp">
        <pc:chgData name="Crider,Eli Reed" userId="S::ercrid01@louisville.edu::e60edef3-f41b-4368-ba58-64a8b842c3bd" providerId="AD" clId="Web-{DB73FD1E-9237-4902-924F-C2E610D31293}" dt="2021-10-25T12:41:58.063" v="1"/>
        <pc:sldMkLst>
          <pc:docMk/>
          <pc:sldMk cId="1052063724" sldId="288"/>
        </pc:sldMkLst>
        <pc:spChg chg="add del">
          <ac:chgData name="Crider,Eli Reed" userId="S::ercrid01@louisville.edu::e60edef3-f41b-4368-ba58-64a8b842c3bd" providerId="AD" clId="Web-{DB73FD1E-9237-4902-924F-C2E610D31293}" dt="2021-10-25T12:41:58.063" v="1"/>
          <ac:spMkLst>
            <pc:docMk/>
            <pc:sldMk cId="1052063724" sldId="288"/>
            <ac:spMk id="29" creationId="{3A4DFFF6-85FF-420A-B0B4-CF25FB8FA89A}"/>
          </ac:spMkLst>
        </pc:spChg>
      </pc:sldChg>
    </pc:docChg>
  </pc:docChgLst>
  <pc:docChgLst>
    <pc:chgData name="Silsby,Christopher Eric" userId="S::cesils02@louisville.edu::67545249-b618-4de7-a565-b5e80f80ef3a" providerId="AD" clId="Web-{391A7049-4B48-41A8-885F-8642552F5050}"/>
    <pc:docChg chg="addSld delSld modSld">
      <pc:chgData name="Silsby,Christopher Eric" userId="S::cesils02@louisville.edu::67545249-b618-4de7-a565-b5e80f80ef3a" providerId="AD" clId="Web-{391A7049-4B48-41A8-885F-8642552F5050}" dt="2021-11-29T01:47:45.283" v="7" actId="20577"/>
      <pc:docMkLst>
        <pc:docMk/>
      </pc:docMkLst>
      <pc:sldChg chg="modSp">
        <pc:chgData name="Silsby,Christopher Eric" userId="S::cesils02@louisville.edu::67545249-b618-4de7-a565-b5e80f80ef3a" providerId="AD" clId="Web-{391A7049-4B48-41A8-885F-8642552F5050}" dt="2021-11-29T01:47:24.065" v="3" actId="20577"/>
        <pc:sldMkLst>
          <pc:docMk/>
          <pc:sldMk cId="875575083" sldId="258"/>
        </pc:sldMkLst>
        <pc:spChg chg="mod">
          <ac:chgData name="Silsby,Christopher Eric" userId="S::cesils02@louisville.edu::67545249-b618-4de7-a565-b5e80f80ef3a" providerId="AD" clId="Web-{391A7049-4B48-41A8-885F-8642552F5050}" dt="2021-11-29T01:47:24.065" v="3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modSp">
        <pc:chgData name="Silsby,Christopher Eric" userId="S::cesils02@louisville.edu::67545249-b618-4de7-a565-b5e80f80ef3a" providerId="AD" clId="Web-{391A7049-4B48-41A8-885F-8642552F5050}" dt="2021-11-29T01:47:45.283" v="7" actId="20577"/>
        <pc:sldMkLst>
          <pc:docMk/>
          <pc:sldMk cId="3727610945" sldId="270"/>
        </pc:sldMkLst>
        <pc:spChg chg="mod">
          <ac:chgData name="Silsby,Christopher Eric" userId="S::cesils02@louisville.edu::67545249-b618-4de7-a565-b5e80f80ef3a" providerId="AD" clId="Web-{391A7049-4B48-41A8-885F-8642552F5050}" dt="2021-11-29T01:47:45.283" v="7" actId="20577"/>
          <ac:spMkLst>
            <pc:docMk/>
            <pc:sldMk cId="3727610945" sldId="270"/>
            <ac:spMk id="3" creationId="{72987FE8-6903-4F47-8AB2-BF9AD02B3AC3}"/>
          </ac:spMkLst>
        </pc:spChg>
      </pc:sldChg>
      <pc:sldChg chg="del">
        <pc:chgData name="Silsby,Christopher Eric" userId="S::cesils02@louisville.edu::67545249-b618-4de7-a565-b5e80f80ef3a" providerId="AD" clId="Web-{391A7049-4B48-41A8-885F-8642552F5050}" dt="2021-11-29T01:45:11.470" v="1"/>
        <pc:sldMkLst>
          <pc:docMk/>
          <pc:sldMk cId="2098919732" sldId="301"/>
        </pc:sldMkLst>
      </pc:sldChg>
      <pc:sldChg chg="add del replId">
        <pc:chgData name="Silsby,Christopher Eric" userId="S::cesils02@louisville.edu::67545249-b618-4de7-a565-b5e80f80ef3a" providerId="AD" clId="Web-{391A7049-4B48-41A8-885F-8642552F5050}" dt="2021-11-29T01:45:15.283" v="2"/>
        <pc:sldMkLst>
          <pc:docMk/>
          <pc:sldMk cId="2504078824" sldId="313"/>
        </pc:sldMkLst>
      </pc:sldChg>
    </pc:docChg>
  </pc:docChgLst>
  <pc:docChgLst>
    <pc:chgData name="Silsby,Christopher Eric" userId="S::cesils02@louisville.edu::67545249-b618-4de7-a565-b5e80f80ef3a" providerId="AD" clId="Web-{70E4B8D0-266D-42AF-835F-27AEC71D4AC7}"/>
    <pc:docChg chg="addSld modSld">
      <pc:chgData name="Silsby,Christopher Eric" userId="S::cesils02@louisville.edu::67545249-b618-4de7-a565-b5e80f80ef3a" providerId="AD" clId="Web-{70E4B8D0-266D-42AF-835F-27AEC71D4AC7}" dt="2021-10-20T17:16:57.449" v="24" actId="1076"/>
      <pc:docMkLst>
        <pc:docMk/>
      </pc:docMkLst>
      <pc:sldChg chg="addSp delSp modSp new">
        <pc:chgData name="Silsby,Christopher Eric" userId="S::cesils02@louisville.edu::67545249-b618-4de7-a565-b5e80f80ef3a" providerId="AD" clId="Web-{70E4B8D0-266D-42AF-835F-27AEC71D4AC7}" dt="2021-10-20T17:16:57.449" v="24" actId="1076"/>
        <pc:sldMkLst>
          <pc:docMk/>
          <pc:sldMk cId="3023837276" sldId="296"/>
        </pc:sldMkLst>
        <pc:spChg chg="mod">
          <ac:chgData name="Silsby,Christopher Eric" userId="S::cesils02@louisville.edu::67545249-b618-4de7-a565-b5e80f80ef3a" providerId="AD" clId="Web-{70E4B8D0-266D-42AF-835F-27AEC71D4AC7}" dt="2021-10-20T17:01:20.298" v="14" actId="1076"/>
          <ac:spMkLst>
            <pc:docMk/>
            <pc:sldMk cId="3023837276" sldId="296"/>
            <ac:spMk id="2" creationId="{945E63D7-D978-4432-8729-DA468EF13FAE}"/>
          </ac:spMkLst>
        </pc:spChg>
        <pc:spChg chg="del">
          <ac:chgData name="Silsby,Christopher Eric" userId="S::cesils02@louisville.edu::67545249-b618-4de7-a565-b5e80f80ef3a" providerId="AD" clId="Web-{70E4B8D0-266D-42AF-835F-27AEC71D4AC7}" dt="2021-10-20T17:00:36.626" v="1"/>
          <ac:spMkLst>
            <pc:docMk/>
            <pc:sldMk cId="3023837276" sldId="296"/>
            <ac:spMk id="3" creationId="{58865C81-B061-49F9-ACE4-A3473DC4BC7C}"/>
          </ac:spMkLst>
        </pc:spChg>
        <pc:picChg chg="add del mod">
          <ac:chgData name="Silsby,Christopher Eric" userId="S::cesils02@louisville.edu::67545249-b618-4de7-a565-b5e80f80ef3a" providerId="AD" clId="Web-{70E4B8D0-266D-42AF-835F-27AEC71D4AC7}" dt="2021-10-20T17:16:38.308" v="21"/>
          <ac:picMkLst>
            <pc:docMk/>
            <pc:sldMk cId="3023837276" sldId="296"/>
            <ac:picMk id="4" creationId="{5F7A6B39-D613-4318-AB3E-53AEB35F10AE}"/>
          </ac:picMkLst>
        </pc:picChg>
        <pc:picChg chg="add mod">
          <ac:chgData name="Silsby,Christopher Eric" userId="S::cesils02@louisville.edu::67545249-b618-4de7-a565-b5e80f80ef3a" providerId="AD" clId="Web-{70E4B8D0-266D-42AF-835F-27AEC71D4AC7}" dt="2021-10-20T17:16:57.449" v="24" actId="1076"/>
          <ac:picMkLst>
            <pc:docMk/>
            <pc:sldMk cId="3023837276" sldId="296"/>
            <ac:picMk id="5" creationId="{290E16CB-402D-406D-BDC8-ED744DEFA9F9}"/>
          </ac:picMkLst>
        </pc:picChg>
      </pc:sldChg>
    </pc:docChg>
  </pc:docChgLst>
  <pc:docChgLst>
    <pc:chgData name="Siebe,Benjamin D" userId="S::bdsieb01@louisville.edu::4b3ec357-38c8-4f80-bbef-3f2f9b63f464" providerId="AD" clId="Web-{093D9C7A-20CF-45ED-967E-04A917ED0055}"/>
    <pc:docChg chg="modSld">
      <pc:chgData name="Siebe,Benjamin D" userId="S::bdsieb01@louisville.edu::4b3ec357-38c8-4f80-bbef-3f2f9b63f464" providerId="AD" clId="Web-{093D9C7A-20CF-45ED-967E-04A917ED0055}" dt="2021-09-28T16:51:14.687" v="44"/>
      <pc:docMkLst>
        <pc:docMk/>
      </pc:docMkLst>
      <pc:sldChg chg="modSp">
        <pc:chgData name="Siebe,Benjamin D" userId="S::bdsieb01@louisville.edu::4b3ec357-38c8-4f80-bbef-3f2f9b63f464" providerId="AD" clId="Web-{093D9C7A-20CF-45ED-967E-04A917ED0055}" dt="2021-09-28T16:51:14.687" v="44"/>
        <pc:sldMkLst>
          <pc:docMk/>
          <pc:sldMk cId="2157812614" sldId="287"/>
        </pc:sldMkLst>
        <pc:graphicFrameChg chg="mod modGraphic">
          <ac:chgData name="Siebe,Benjamin D" userId="S::bdsieb01@louisville.edu::4b3ec357-38c8-4f80-bbef-3f2f9b63f464" providerId="AD" clId="Web-{093D9C7A-20CF-45ED-967E-04A917ED0055}" dt="2021-09-28T16:51:14.687" v="44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Siebe,Benjamin D" userId="S::bdsieb01@louisville.edu::4b3ec357-38c8-4f80-bbef-3f2f9b63f464" providerId="AD" clId="Web-{104F8757-3D3F-4BCE-8A37-28E05EE9F565}"/>
    <pc:docChg chg="addSld modSld">
      <pc:chgData name="Siebe,Benjamin D" userId="S::bdsieb01@louisville.edu::4b3ec357-38c8-4f80-bbef-3f2f9b63f464" providerId="AD" clId="Web-{104F8757-3D3F-4BCE-8A37-28E05EE9F565}" dt="2021-09-14T14:44:40.589" v="190" actId="1076"/>
      <pc:docMkLst>
        <pc:docMk/>
      </pc:docMkLst>
      <pc:sldChg chg="modSp">
        <pc:chgData name="Siebe,Benjamin D" userId="S::bdsieb01@louisville.edu::4b3ec357-38c8-4f80-bbef-3f2f9b63f464" providerId="AD" clId="Web-{104F8757-3D3F-4BCE-8A37-28E05EE9F565}" dt="2021-09-14T14:44:40.589" v="190" actId="1076"/>
        <pc:sldMkLst>
          <pc:docMk/>
          <pc:sldMk cId="872316073" sldId="256"/>
        </pc:sldMkLst>
        <pc:spChg chg="mod">
          <ac:chgData name="Siebe,Benjamin D" userId="S::bdsieb01@louisville.edu::4b3ec357-38c8-4f80-bbef-3f2f9b63f464" providerId="AD" clId="Web-{104F8757-3D3F-4BCE-8A37-28E05EE9F565}" dt="2021-09-14T14:44:40.589" v="190" actId="1076"/>
          <ac:spMkLst>
            <pc:docMk/>
            <pc:sldMk cId="872316073" sldId="256"/>
            <ac:spMk id="2" creationId="{74C0054B-6583-4FD6-B07C-A03E2207E10B}"/>
          </ac:spMkLst>
        </pc:spChg>
      </pc:sldChg>
      <pc:sldChg chg="modSp add replId">
        <pc:chgData name="Siebe,Benjamin D" userId="S::bdsieb01@louisville.edu::4b3ec357-38c8-4f80-bbef-3f2f9b63f464" providerId="AD" clId="Web-{104F8757-3D3F-4BCE-8A37-28E05EE9F565}" dt="2021-09-14T14:43:52.432" v="189" actId="20577"/>
        <pc:sldMkLst>
          <pc:docMk/>
          <pc:sldMk cId="443735462" sldId="265"/>
        </pc:sldMkLst>
        <pc:spChg chg="mod">
          <ac:chgData name="Siebe,Benjamin D" userId="S::bdsieb01@louisville.edu::4b3ec357-38c8-4f80-bbef-3f2f9b63f464" providerId="AD" clId="Web-{104F8757-3D3F-4BCE-8A37-28E05EE9F565}" dt="2021-09-14T14:38:22.383" v="16" actId="20577"/>
          <ac:spMkLst>
            <pc:docMk/>
            <pc:sldMk cId="443735462" sldId="265"/>
            <ac:spMk id="2" creationId="{0051A82E-5038-4233-BB59-146DB8EAD2AB}"/>
          </ac:spMkLst>
        </pc:spChg>
        <pc:spChg chg="mod">
          <ac:chgData name="Siebe,Benjamin D" userId="S::bdsieb01@louisville.edu::4b3ec357-38c8-4f80-bbef-3f2f9b63f464" providerId="AD" clId="Web-{104F8757-3D3F-4BCE-8A37-28E05EE9F565}" dt="2021-09-14T14:43:52.432" v="189" actId="20577"/>
          <ac:spMkLst>
            <pc:docMk/>
            <pc:sldMk cId="443735462" sldId="265"/>
            <ac:spMk id="7" creationId="{27A7AF9B-40D6-4FCF-889E-DE8038061EDA}"/>
          </ac:spMkLst>
        </pc:spChg>
      </pc:sldChg>
    </pc:docChg>
  </pc:docChgLst>
  <pc:docChgLst>
    <pc:chgData name="Druen,Xiaoyin Chen" userId="S::xcdrue01@louisville.edu::8135817a-53cb-4852-adf8-ba243e1a7b5b" providerId="AD" clId="Web-{ADD23CAE-2D00-4500-9170-A28BD119584F}"/>
    <pc:docChg chg="delSld">
      <pc:chgData name="Druen,Xiaoyin Chen" userId="S::xcdrue01@louisville.edu::8135817a-53cb-4852-adf8-ba243e1a7b5b" providerId="AD" clId="Web-{ADD23CAE-2D00-4500-9170-A28BD119584F}" dt="2021-11-29T02:46:21.292" v="0"/>
      <pc:docMkLst>
        <pc:docMk/>
      </pc:docMkLst>
      <pc:sldChg chg="del">
        <pc:chgData name="Druen,Xiaoyin Chen" userId="S::xcdrue01@louisville.edu::8135817a-53cb-4852-adf8-ba243e1a7b5b" providerId="AD" clId="Web-{ADD23CAE-2D00-4500-9170-A28BD119584F}" dt="2021-11-29T02:46:21.292" v="0"/>
        <pc:sldMkLst>
          <pc:docMk/>
          <pc:sldMk cId="3461306179" sldId="308"/>
        </pc:sldMkLst>
      </pc:sldChg>
    </pc:docChg>
  </pc:docChgLst>
  <pc:docChgLst>
    <pc:chgData name="Siebe,Benjamin D" userId="S::bdsieb01@louisville.edu::4b3ec357-38c8-4f80-bbef-3f2f9b63f464" providerId="AD" clId="Web-{72EA0399-4AC8-4980-928B-5F4E4F6ED7A7}"/>
    <pc:docChg chg="modSld">
      <pc:chgData name="Siebe,Benjamin D" userId="S::bdsieb01@louisville.edu::4b3ec357-38c8-4f80-bbef-3f2f9b63f464" providerId="AD" clId="Web-{72EA0399-4AC8-4980-928B-5F4E4F6ED7A7}" dt="2021-10-24T22:01:42.324" v="2" actId="20577"/>
      <pc:docMkLst>
        <pc:docMk/>
      </pc:docMkLst>
      <pc:sldChg chg="modSp">
        <pc:chgData name="Siebe,Benjamin D" userId="S::bdsieb01@louisville.edu::4b3ec357-38c8-4f80-bbef-3f2f9b63f464" providerId="AD" clId="Web-{72EA0399-4AC8-4980-928B-5F4E4F6ED7A7}" dt="2021-10-24T22:01:42.324" v="2" actId="20577"/>
        <pc:sldMkLst>
          <pc:docMk/>
          <pc:sldMk cId="2175778810" sldId="294"/>
        </pc:sldMkLst>
        <pc:graphicFrameChg chg="modGraphic">
          <ac:chgData name="Siebe,Benjamin D" userId="S::bdsieb01@louisville.edu::4b3ec357-38c8-4f80-bbef-3f2f9b63f464" providerId="AD" clId="Web-{72EA0399-4AC8-4980-928B-5F4E4F6ED7A7}" dt="2021-10-24T22:01:42.324" v="2" actId="20577"/>
          <ac:graphicFrameMkLst>
            <pc:docMk/>
            <pc:sldMk cId="2175778810" sldId="294"/>
            <ac:graphicFrameMk id="287" creationId="{01218FB1-E9E4-49DB-AF88-8CA2418E3A94}"/>
          </ac:graphicFrameMkLst>
        </pc:graphicFrameChg>
      </pc:sldChg>
    </pc:docChg>
  </pc:docChgLst>
  <pc:docChgLst>
    <pc:chgData name="Crider,Eli Reed" userId="S::ercrid01@louisville.edu::e60edef3-f41b-4368-ba58-64a8b842c3bd" providerId="AD" clId="Web-{BA5A9DDF-0CAB-4951-AC42-4D3F310AE73D}"/>
    <pc:docChg chg="modSld">
      <pc:chgData name="Crider,Eli Reed" userId="S::ercrid01@louisville.edu::e60edef3-f41b-4368-ba58-64a8b842c3bd" providerId="AD" clId="Web-{BA5A9DDF-0CAB-4951-AC42-4D3F310AE73D}" dt="2021-12-13T01:24:35.481" v="32" actId="20577"/>
      <pc:docMkLst>
        <pc:docMk/>
      </pc:docMkLst>
      <pc:sldChg chg="modSp">
        <pc:chgData name="Crider,Eli Reed" userId="S::ercrid01@louisville.edu::e60edef3-f41b-4368-ba58-64a8b842c3bd" providerId="AD" clId="Web-{BA5A9DDF-0CAB-4951-AC42-4D3F310AE73D}" dt="2021-12-13T01:24:35.481" v="32" actId="20577"/>
        <pc:sldMkLst>
          <pc:docMk/>
          <pc:sldMk cId="2823304696" sldId="321"/>
        </pc:sldMkLst>
        <pc:graphicFrameChg chg="modGraphic">
          <ac:chgData name="Crider,Eli Reed" userId="S::ercrid01@louisville.edu::e60edef3-f41b-4368-ba58-64a8b842c3bd" providerId="AD" clId="Web-{BA5A9DDF-0CAB-4951-AC42-4D3F310AE73D}" dt="2021-12-13T01:24:35.481" v="32" actId="20577"/>
          <ac:graphicFrameMkLst>
            <pc:docMk/>
            <pc:sldMk cId="2823304696" sldId="321"/>
            <ac:graphicFrameMk id="28" creationId="{A6E2AAC7-EE46-4CCE-873C-94AC91938429}"/>
          </ac:graphicFrameMkLst>
        </pc:graphicFrameChg>
      </pc:sldChg>
    </pc:docChg>
  </pc:docChgLst>
  <pc:docChgLst>
    <pc:chgData name="Siebe,Benjamin D" userId="S::bdsieb01@louisville.edu::4b3ec357-38c8-4f80-bbef-3f2f9b63f464" providerId="AD" clId="Web-{47D7D199-1B85-4E41-A70B-67F3E98B547B}"/>
    <pc:docChg chg="sldOrd">
      <pc:chgData name="Siebe,Benjamin D" userId="S::bdsieb01@louisville.edu::4b3ec357-38c8-4f80-bbef-3f2f9b63f464" providerId="AD" clId="Web-{47D7D199-1B85-4E41-A70B-67F3E98B547B}" dt="2021-11-28T21:04:08.973" v="1"/>
      <pc:docMkLst>
        <pc:docMk/>
      </pc:docMkLst>
      <pc:sldChg chg="ord">
        <pc:chgData name="Siebe,Benjamin D" userId="S::bdsieb01@louisville.edu::4b3ec357-38c8-4f80-bbef-3f2f9b63f464" providerId="AD" clId="Web-{47D7D199-1B85-4E41-A70B-67F3E98B547B}" dt="2021-11-28T21:04:08.973" v="1"/>
        <pc:sldMkLst>
          <pc:docMk/>
          <pc:sldMk cId="2073205945" sldId="295"/>
        </pc:sldMkLst>
      </pc:sldChg>
    </pc:docChg>
  </pc:docChgLst>
  <pc:docChgLst>
    <pc:chgData name="Druen,Xiaoyin Chen" userId="S::xcdrue01@louisville.edu::8135817a-53cb-4852-adf8-ba243e1a7b5b" providerId="AD" clId="Web-{915A0E52-4D1A-459E-A86D-6C77673F2C13}"/>
    <pc:docChg chg="modSld">
      <pc:chgData name="Druen,Xiaoyin Chen" userId="S::xcdrue01@louisville.edu::8135817a-53cb-4852-adf8-ba243e1a7b5b" providerId="AD" clId="Web-{915A0E52-4D1A-459E-A86D-6C77673F2C13}" dt="2021-11-29T02:40:07.135" v="2" actId="14100"/>
      <pc:docMkLst>
        <pc:docMk/>
      </pc:docMkLst>
      <pc:sldChg chg="addSp delSp modSp">
        <pc:chgData name="Druen,Xiaoyin Chen" userId="S::xcdrue01@louisville.edu::8135817a-53cb-4852-adf8-ba243e1a7b5b" providerId="AD" clId="Web-{915A0E52-4D1A-459E-A86D-6C77673F2C13}" dt="2021-11-29T02:40:07.135" v="2" actId="14100"/>
        <pc:sldMkLst>
          <pc:docMk/>
          <pc:sldMk cId="3541434524" sldId="297"/>
        </pc:sldMkLst>
        <pc:spChg chg="del">
          <ac:chgData name="Druen,Xiaoyin Chen" userId="S::xcdrue01@louisville.edu::8135817a-53cb-4852-adf8-ba243e1a7b5b" providerId="AD" clId="Web-{915A0E52-4D1A-459E-A86D-6C77673F2C13}" dt="2021-11-29T02:40:01.400" v="0"/>
          <ac:spMkLst>
            <pc:docMk/>
            <pc:sldMk cId="3541434524" sldId="297"/>
            <ac:spMk id="6" creationId="{FAC52ACB-62D7-4199-B3F3-53F292DFA15E}"/>
          </ac:spMkLst>
        </pc:spChg>
        <pc:picChg chg="add mod ord">
          <ac:chgData name="Druen,Xiaoyin Chen" userId="S::xcdrue01@louisville.edu::8135817a-53cb-4852-adf8-ba243e1a7b5b" providerId="AD" clId="Web-{915A0E52-4D1A-459E-A86D-6C77673F2C13}" dt="2021-11-29T02:40:07.135" v="2" actId="14100"/>
          <ac:picMkLst>
            <pc:docMk/>
            <pc:sldMk cId="3541434524" sldId="297"/>
            <ac:picMk id="3" creationId="{39722BD9-2F14-4805-9F68-22AD849157B8}"/>
          </ac:picMkLst>
        </pc:picChg>
      </pc:sldChg>
    </pc:docChg>
  </pc:docChgLst>
  <pc:docChgLst>
    <pc:chgData name="Silsby,Christopher Eric" userId="S::cesils02@louisville.edu::67545249-b618-4de7-a565-b5e80f80ef3a" providerId="AD" clId="Web-{B645B70C-F42C-43F1-AA85-7BB9904F270B}"/>
    <pc:docChg chg="modSld">
      <pc:chgData name="Silsby,Christopher Eric" userId="S::cesils02@louisville.edu::67545249-b618-4de7-a565-b5e80f80ef3a" providerId="AD" clId="Web-{B645B70C-F42C-43F1-AA85-7BB9904F270B}" dt="2021-10-25T01:22:36.985" v="38" actId="20577"/>
      <pc:docMkLst>
        <pc:docMk/>
      </pc:docMkLst>
      <pc:sldChg chg="modSp">
        <pc:chgData name="Silsby,Christopher Eric" userId="S::cesils02@louisville.edu::67545249-b618-4de7-a565-b5e80f80ef3a" providerId="AD" clId="Web-{B645B70C-F42C-43F1-AA85-7BB9904F270B}" dt="2021-10-25T01:22:36.985" v="38" actId="20577"/>
        <pc:sldMkLst>
          <pc:docMk/>
          <pc:sldMk cId="438978134" sldId="291"/>
        </pc:sldMkLst>
        <pc:spChg chg="mod">
          <ac:chgData name="Silsby,Christopher Eric" userId="S::cesils02@louisville.edu::67545249-b618-4de7-a565-b5e80f80ef3a" providerId="AD" clId="Web-{B645B70C-F42C-43F1-AA85-7BB9904F270B}" dt="2021-10-25T01:22:36.985" v="38" actId="20577"/>
          <ac:spMkLst>
            <pc:docMk/>
            <pc:sldMk cId="438978134" sldId="291"/>
            <ac:spMk id="4" creationId="{DF7EFFFA-D75C-435C-8765-1C1A471A8FFA}"/>
          </ac:spMkLst>
        </pc:spChg>
      </pc:sldChg>
    </pc:docChg>
  </pc:docChgLst>
  <pc:docChgLst>
    <pc:chgData name="Druen,Xiaoyin Chen" userId="S::xcdrue01@louisville.edu::8135817a-53cb-4852-adf8-ba243e1a7b5b" providerId="AD" clId="Web-{23A2E7D7-A5BD-4419-818B-F19E59FC9B87}"/>
    <pc:docChg chg="modSld">
      <pc:chgData name="Druen,Xiaoyin Chen" userId="S::xcdrue01@louisville.edu::8135817a-53cb-4852-adf8-ba243e1a7b5b" providerId="AD" clId="Web-{23A2E7D7-A5BD-4419-818B-F19E59FC9B87}" dt="2021-12-11T17:43:30.585" v="126" actId="14100"/>
      <pc:docMkLst>
        <pc:docMk/>
      </pc:docMkLst>
      <pc:sldChg chg="modSp">
        <pc:chgData name="Druen,Xiaoyin Chen" userId="S::xcdrue01@louisville.edu::8135817a-53cb-4852-adf8-ba243e1a7b5b" providerId="AD" clId="Web-{23A2E7D7-A5BD-4419-818B-F19E59FC9B87}" dt="2021-12-11T17:43:30.585" v="126" actId="14100"/>
        <pc:sldMkLst>
          <pc:docMk/>
          <pc:sldMk cId="2823304696" sldId="321"/>
        </pc:sldMkLst>
        <pc:graphicFrameChg chg="mod modGraphic">
          <ac:chgData name="Druen,Xiaoyin Chen" userId="S::xcdrue01@louisville.edu::8135817a-53cb-4852-adf8-ba243e1a7b5b" providerId="AD" clId="Web-{23A2E7D7-A5BD-4419-818B-F19E59FC9B87}" dt="2021-12-11T17:43:30.585" v="126" actId="14100"/>
          <ac:graphicFrameMkLst>
            <pc:docMk/>
            <pc:sldMk cId="2823304696" sldId="321"/>
            <ac:graphicFrameMk id="28" creationId="{A6E2AAC7-EE46-4CCE-873C-94AC91938429}"/>
          </ac:graphicFrameMkLst>
        </pc:graphicFrameChg>
      </pc:sldChg>
    </pc:docChg>
  </pc:docChgLst>
  <pc:docChgLst>
    <pc:chgData name="Druen,Xiaoyin Chen" userId="S::xcdrue01@louisville.edu::8135817a-53cb-4852-adf8-ba243e1a7b5b" providerId="AD" clId="Web-{025444C7-F502-4F4D-893C-05B83386C0EC}"/>
    <pc:docChg chg="modSld sldOrd">
      <pc:chgData name="Druen,Xiaoyin Chen" userId="S::xcdrue01@louisville.edu::8135817a-53cb-4852-adf8-ba243e1a7b5b" providerId="AD" clId="Web-{025444C7-F502-4F4D-893C-05B83386C0EC}" dt="2021-12-11T23:33:12.085" v="1"/>
      <pc:docMkLst>
        <pc:docMk/>
      </pc:docMkLst>
      <pc:sldChg chg="mod ord modShow">
        <pc:chgData name="Druen,Xiaoyin Chen" userId="S::xcdrue01@louisville.edu::8135817a-53cb-4852-adf8-ba243e1a7b5b" providerId="AD" clId="Web-{025444C7-F502-4F4D-893C-05B83386C0EC}" dt="2021-12-11T23:33:12.085" v="1"/>
        <pc:sldMkLst>
          <pc:docMk/>
          <pc:sldMk cId="2823304696" sldId="321"/>
        </pc:sldMkLst>
      </pc:sldChg>
    </pc:docChg>
  </pc:docChgLst>
  <pc:docChgLst>
    <pc:chgData name="Druen,Xiaoyin Chen" userId="S::xcdrue01@louisville.edu::8135817a-53cb-4852-adf8-ba243e1a7b5b" providerId="AD" clId="Web-{02F2088D-15A7-4CCE-93F6-DBEC07A4A605}"/>
    <pc:docChg chg="modSld">
      <pc:chgData name="Druen,Xiaoyin Chen" userId="S::xcdrue01@louisville.edu::8135817a-53cb-4852-adf8-ba243e1a7b5b" providerId="AD" clId="Web-{02F2088D-15A7-4CCE-93F6-DBEC07A4A605}" dt="2021-09-28T01:26:23.513" v="11" actId="1076"/>
      <pc:docMkLst>
        <pc:docMk/>
      </pc:docMkLst>
      <pc:sldChg chg="addSp modSp">
        <pc:chgData name="Druen,Xiaoyin Chen" userId="S::xcdrue01@louisville.edu::8135817a-53cb-4852-adf8-ba243e1a7b5b" providerId="AD" clId="Web-{02F2088D-15A7-4CCE-93F6-DBEC07A4A605}" dt="2021-09-28T01:26:15.467" v="9" actId="1076"/>
        <pc:sldMkLst>
          <pc:docMk/>
          <pc:sldMk cId="2476567508" sldId="276"/>
        </pc:sldMkLst>
        <pc:spChg chg="add">
          <ac:chgData name="Druen,Xiaoyin Chen" userId="S::xcdrue01@louisville.edu::8135817a-53cb-4852-adf8-ba243e1a7b5b" providerId="AD" clId="Web-{02F2088D-15A7-4CCE-93F6-DBEC07A4A605}" dt="2021-09-28T01:23:54.905" v="0"/>
          <ac:spMkLst>
            <pc:docMk/>
            <pc:sldMk cId="2476567508" sldId="276"/>
            <ac:spMk id="3" creationId="{463B6837-6C32-4A97-AE39-4242C39D1C47}"/>
          </ac:spMkLst>
        </pc:spChg>
        <pc:picChg chg="add mod">
          <ac:chgData name="Druen,Xiaoyin Chen" userId="S::xcdrue01@louisville.edu::8135817a-53cb-4852-adf8-ba243e1a7b5b" providerId="AD" clId="Web-{02F2088D-15A7-4CCE-93F6-DBEC07A4A605}" dt="2021-09-28T01:26:15.467" v="9" actId="1076"/>
          <ac:picMkLst>
            <pc:docMk/>
            <pc:sldMk cId="2476567508" sldId="276"/>
            <ac:picMk id="4" creationId="{584B628D-AEEF-4B2E-9B46-26B9EC044661}"/>
          </ac:picMkLst>
        </pc:picChg>
      </pc:sldChg>
      <pc:sldChg chg="addSp modSp">
        <pc:chgData name="Druen,Xiaoyin Chen" userId="S::xcdrue01@louisville.edu::8135817a-53cb-4852-adf8-ba243e1a7b5b" providerId="AD" clId="Web-{02F2088D-15A7-4CCE-93F6-DBEC07A4A605}" dt="2021-09-28T01:26:23.513" v="11" actId="1076"/>
        <pc:sldMkLst>
          <pc:docMk/>
          <pc:sldMk cId="1764323212" sldId="283"/>
        </pc:sldMkLst>
        <pc:picChg chg="add mod">
          <ac:chgData name="Druen,Xiaoyin Chen" userId="S::xcdrue01@louisville.edu::8135817a-53cb-4852-adf8-ba243e1a7b5b" providerId="AD" clId="Web-{02F2088D-15A7-4CCE-93F6-DBEC07A4A605}" dt="2021-09-28T01:26:23.513" v="11" actId="1076"/>
          <ac:picMkLst>
            <pc:docMk/>
            <pc:sldMk cId="1764323212" sldId="283"/>
            <ac:picMk id="3" creationId="{F95DBDB1-C3A9-4607-8DFC-1B2AD752F63D}"/>
          </ac:picMkLst>
        </pc:picChg>
      </pc:sldChg>
    </pc:docChg>
  </pc:docChgLst>
  <pc:docChgLst>
    <pc:chgData name="Siebe,Benjamin D" userId="S::bdsieb01@louisville.edu::4b3ec357-38c8-4f80-bbef-3f2f9b63f464" providerId="AD" clId="Web-{AA1985B6-9E7F-4178-9F5E-A81B916326C3}"/>
    <pc:docChg chg="modSld">
      <pc:chgData name="Siebe,Benjamin D" userId="S::bdsieb01@louisville.edu::4b3ec357-38c8-4f80-bbef-3f2f9b63f464" providerId="AD" clId="Web-{AA1985B6-9E7F-4178-9F5E-A81B916326C3}" dt="2021-09-28T16:53:33.690" v="85"/>
      <pc:docMkLst>
        <pc:docMk/>
      </pc:docMkLst>
      <pc:sldChg chg="modSp">
        <pc:chgData name="Siebe,Benjamin D" userId="S::bdsieb01@louisville.edu::4b3ec357-38c8-4f80-bbef-3f2f9b63f464" providerId="AD" clId="Web-{AA1985B6-9E7F-4178-9F5E-A81B916326C3}" dt="2021-09-28T16:53:33.690" v="85"/>
        <pc:sldMkLst>
          <pc:docMk/>
          <pc:sldMk cId="2157812614" sldId="287"/>
        </pc:sldMkLst>
        <pc:graphicFrameChg chg="mod modGraphic">
          <ac:chgData name="Siebe,Benjamin D" userId="S::bdsieb01@louisville.edu::4b3ec357-38c8-4f80-bbef-3f2f9b63f464" providerId="AD" clId="Web-{AA1985B6-9E7F-4178-9F5E-A81B916326C3}" dt="2021-09-28T16:53:33.690" v="85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Siebe,Benjamin D" userId="S::bdsieb01@louisville.edu::4b3ec357-38c8-4f80-bbef-3f2f9b63f464" providerId="AD" clId="Web-{2BA4AE46-2869-4B4F-B05E-FAEA21DEB9A0}"/>
    <pc:docChg chg="modSld">
      <pc:chgData name="Siebe,Benjamin D" userId="S::bdsieb01@louisville.edu::4b3ec357-38c8-4f80-bbef-3f2f9b63f464" providerId="AD" clId="Web-{2BA4AE46-2869-4B4F-B05E-FAEA21DEB9A0}" dt="2021-10-24T21:50:58.012" v="110" actId="20577"/>
      <pc:docMkLst>
        <pc:docMk/>
      </pc:docMkLst>
      <pc:sldChg chg="addSp modSp">
        <pc:chgData name="Siebe,Benjamin D" userId="S::bdsieb01@louisville.edu::4b3ec357-38c8-4f80-bbef-3f2f9b63f464" providerId="AD" clId="Web-{2BA4AE46-2869-4B4F-B05E-FAEA21DEB9A0}" dt="2021-10-24T21:50:58.012" v="110" actId="20577"/>
        <pc:sldMkLst>
          <pc:docMk/>
          <pc:sldMk cId="1017321574" sldId="292"/>
        </pc:sldMkLst>
        <pc:spChg chg="add mod">
          <ac:chgData name="Siebe,Benjamin D" userId="S::bdsieb01@louisville.edu::4b3ec357-38c8-4f80-bbef-3f2f9b63f464" providerId="AD" clId="Web-{2BA4AE46-2869-4B4F-B05E-FAEA21DEB9A0}" dt="2021-10-24T21:50:58.012" v="110" actId="20577"/>
          <ac:spMkLst>
            <pc:docMk/>
            <pc:sldMk cId="1017321574" sldId="292"/>
            <ac:spMk id="3" creationId="{42A8A836-B3B9-45FC-950E-7AB10253502D}"/>
          </ac:spMkLst>
        </pc:spChg>
        <pc:picChg chg="mod">
          <ac:chgData name="Siebe,Benjamin D" userId="S::bdsieb01@louisville.edu::4b3ec357-38c8-4f80-bbef-3f2f9b63f464" providerId="AD" clId="Web-{2BA4AE46-2869-4B4F-B05E-FAEA21DEB9A0}" dt="2021-10-24T21:37:27.592" v="1" actId="1076"/>
          <ac:picMkLst>
            <pc:docMk/>
            <pc:sldMk cId="1017321574" sldId="292"/>
            <ac:picMk id="4" creationId="{18DA710A-1BE0-42BB-919D-0429C6E1856E}"/>
          </ac:picMkLst>
        </pc:picChg>
      </pc:sldChg>
    </pc:docChg>
  </pc:docChgLst>
  <pc:docChgLst>
    <pc:chgData name="Siebe,Benjamin D" userId="S::bdsieb01@louisville.edu::4b3ec357-38c8-4f80-bbef-3f2f9b63f464" providerId="AD" clId="Web-{BEC29C3B-1840-46C9-8FF4-99A022CB2475}"/>
    <pc:docChg chg="addSld delSld modSld addMainMaster delMainMaster">
      <pc:chgData name="Siebe,Benjamin D" userId="S::bdsieb01@louisville.edu::4b3ec357-38c8-4f80-bbef-3f2f9b63f464" providerId="AD" clId="Web-{BEC29C3B-1840-46C9-8FF4-99A022CB2475}" dt="2021-12-12T22:10:25.916" v="73"/>
      <pc:docMkLst>
        <pc:docMk/>
      </pc:docMkLst>
      <pc:sldChg chg="new del">
        <pc:chgData name="Siebe,Benjamin D" userId="S::bdsieb01@louisville.edu::4b3ec357-38c8-4f80-bbef-3f2f9b63f464" providerId="AD" clId="Web-{BEC29C3B-1840-46C9-8FF4-99A022CB2475}" dt="2021-12-12T22:07:51.866" v="12"/>
        <pc:sldMkLst>
          <pc:docMk/>
          <pc:sldMk cId="2795663710" sldId="323"/>
        </pc:sldMkLst>
      </pc:sldChg>
      <pc:sldChg chg="add del">
        <pc:chgData name="Siebe,Benjamin D" userId="S::bdsieb01@louisville.edu::4b3ec357-38c8-4f80-bbef-3f2f9b63f464" providerId="AD" clId="Web-{BEC29C3B-1840-46C9-8FF4-99A022CB2475}" dt="2021-12-12T22:07:14.537" v="6"/>
        <pc:sldMkLst>
          <pc:docMk/>
          <pc:sldMk cId="1977828147" sldId="324"/>
        </pc:sldMkLst>
      </pc:sldChg>
      <pc:sldChg chg="add del">
        <pc:chgData name="Siebe,Benjamin D" userId="S::bdsieb01@louisville.edu::4b3ec357-38c8-4f80-bbef-3f2f9b63f464" providerId="AD" clId="Web-{BEC29C3B-1840-46C9-8FF4-99A022CB2475}" dt="2021-12-12T22:10:25.916" v="73"/>
        <pc:sldMkLst>
          <pc:docMk/>
          <pc:sldMk cId="2947119647" sldId="324"/>
        </pc:sldMkLst>
      </pc:sldChg>
      <pc:sldChg chg="add del">
        <pc:chgData name="Siebe,Benjamin D" userId="S::bdsieb01@louisville.edu::4b3ec357-38c8-4f80-bbef-3f2f9b63f464" providerId="AD" clId="Web-{BEC29C3B-1840-46C9-8FF4-99A022CB2475}" dt="2021-12-12T22:07:14.522" v="5"/>
        <pc:sldMkLst>
          <pc:docMk/>
          <pc:sldMk cId="1336363218" sldId="325"/>
        </pc:sldMkLst>
      </pc:sldChg>
      <pc:sldChg chg="add del">
        <pc:chgData name="Siebe,Benjamin D" userId="S::bdsieb01@louisville.edu::4b3ec357-38c8-4f80-bbef-3f2f9b63f464" providerId="AD" clId="Web-{BEC29C3B-1840-46C9-8FF4-99A022CB2475}" dt="2021-12-12T22:10:11.869" v="69"/>
        <pc:sldMkLst>
          <pc:docMk/>
          <pc:sldMk cId="2424025177" sldId="325"/>
        </pc:sldMkLst>
      </pc:sldChg>
      <pc:sldChg chg="add del">
        <pc:chgData name="Siebe,Benjamin D" userId="S::bdsieb01@louisville.edu::4b3ec357-38c8-4f80-bbef-3f2f9b63f464" providerId="AD" clId="Web-{BEC29C3B-1840-46C9-8FF4-99A022CB2475}" dt="2021-12-12T22:07:14.522" v="4"/>
        <pc:sldMkLst>
          <pc:docMk/>
          <pc:sldMk cId="39518545" sldId="326"/>
        </pc:sldMkLst>
      </pc:sldChg>
      <pc:sldChg chg="add del">
        <pc:chgData name="Siebe,Benjamin D" userId="S::bdsieb01@louisville.edu::4b3ec357-38c8-4f80-bbef-3f2f9b63f464" providerId="AD" clId="Web-{BEC29C3B-1840-46C9-8FF4-99A022CB2475}" dt="2021-12-12T22:09:44.071" v="64"/>
        <pc:sldMkLst>
          <pc:docMk/>
          <pc:sldMk cId="2653046014" sldId="326"/>
        </pc:sldMkLst>
      </pc:sldChg>
      <pc:sldChg chg="new del">
        <pc:chgData name="Siebe,Benjamin D" userId="S::bdsieb01@louisville.edu::4b3ec357-38c8-4f80-bbef-3f2f9b63f464" providerId="AD" clId="Web-{BEC29C3B-1840-46C9-8FF4-99A022CB2475}" dt="2021-12-12T22:07:52.585" v="13"/>
        <pc:sldMkLst>
          <pc:docMk/>
          <pc:sldMk cId="233001264" sldId="327"/>
        </pc:sldMkLst>
      </pc:sldChg>
      <pc:sldChg chg="addSp delSp modSp add replId">
        <pc:chgData name="Siebe,Benjamin D" userId="S::bdsieb01@louisville.edu::4b3ec357-38c8-4f80-bbef-3f2f9b63f464" providerId="AD" clId="Web-{BEC29C3B-1840-46C9-8FF4-99A022CB2475}" dt="2021-12-12T22:09:36.087" v="62" actId="1076"/>
        <pc:sldMkLst>
          <pc:docMk/>
          <pc:sldMk cId="2216136076" sldId="327"/>
        </pc:sldMkLst>
        <pc:spChg chg="mod">
          <ac:chgData name="Siebe,Benjamin D" userId="S::bdsieb01@louisville.edu::4b3ec357-38c8-4f80-bbef-3f2f9b63f464" providerId="AD" clId="Web-{BEC29C3B-1840-46C9-8FF4-99A022CB2475}" dt="2021-12-12T22:08:34.695" v="36" actId="20577"/>
          <ac:spMkLst>
            <pc:docMk/>
            <pc:sldMk cId="2216136076" sldId="327"/>
            <ac:spMk id="2" creationId="{0CC799D3-7898-4558-ACF1-4F5E37E6FB0E}"/>
          </ac:spMkLst>
        </pc:spChg>
        <pc:spChg chg="add del mod">
          <ac:chgData name="Siebe,Benjamin D" userId="S::bdsieb01@louisville.edu::4b3ec357-38c8-4f80-bbef-3f2f9b63f464" providerId="AD" clId="Web-{BEC29C3B-1840-46C9-8FF4-99A022CB2475}" dt="2021-12-12T22:09:28.243" v="60"/>
          <ac:spMkLst>
            <pc:docMk/>
            <pc:sldMk cId="2216136076" sldId="327"/>
            <ac:spMk id="4" creationId="{AE8BA204-E4AC-4BC5-9693-4739DCB312A2}"/>
          </ac:spMkLst>
        </pc:spChg>
        <pc:picChg chg="add mod">
          <ac:chgData name="Siebe,Benjamin D" userId="S::bdsieb01@louisville.edu::4b3ec357-38c8-4f80-bbef-3f2f9b63f464" providerId="AD" clId="Web-{BEC29C3B-1840-46C9-8FF4-99A022CB2475}" dt="2021-12-12T22:09:36.087" v="62" actId="1076"/>
          <ac:picMkLst>
            <pc:docMk/>
            <pc:sldMk cId="2216136076" sldId="327"/>
            <ac:picMk id="5" creationId="{D35E88C1-A8E4-4B7B-9DDE-2260EE9196DA}"/>
          </ac:picMkLst>
        </pc:picChg>
        <pc:picChg chg="del">
          <ac:chgData name="Siebe,Benjamin D" userId="S::bdsieb01@louisville.edu::4b3ec357-38c8-4f80-bbef-3f2f9b63f464" providerId="AD" clId="Web-{BEC29C3B-1840-46C9-8FF4-99A022CB2475}" dt="2021-12-12T22:08:39.382" v="37"/>
          <ac:picMkLst>
            <pc:docMk/>
            <pc:sldMk cId="2216136076" sldId="327"/>
            <ac:picMk id="2050" creationId="{E1FCA724-5EE3-4538-B9DF-E2240E18A27B}"/>
          </ac:picMkLst>
        </pc:picChg>
      </pc:sldChg>
      <pc:sldChg chg="new del">
        <pc:chgData name="Siebe,Benjamin D" userId="S::bdsieb01@louisville.edu::4b3ec357-38c8-4f80-bbef-3f2f9b63f464" providerId="AD" clId="Web-{BEC29C3B-1840-46C9-8FF4-99A022CB2475}" dt="2021-12-12T22:07:53.897" v="14"/>
        <pc:sldMkLst>
          <pc:docMk/>
          <pc:sldMk cId="439882294" sldId="328"/>
        </pc:sldMkLst>
      </pc:sldChg>
      <pc:sldChg chg="addSp delSp modSp add replId">
        <pc:chgData name="Siebe,Benjamin D" userId="S::bdsieb01@louisville.edu::4b3ec357-38c8-4f80-bbef-3f2f9b63f464" providerId="AD" clId="Web-{BEC29C3B-1840-46C9-8FF4-99A022CB2475}" dt="2021-12-12T22:09:59.400" v="67" actId="1076"/>
        <pc:sldMkLst>
          <pc:docMk/>
          <pc:sldMk cId="1219024972" sldId="328"/>
        </pc:sldMkLst>
        <pc:spChg chg="mod">
          <ac:chgData name="Siebe,Benjamin D" userId="S::bdsieb01@louisville.edu::4b3ec357-38c8-4f80-bbef-3f2f9b63f464" providerId="AD" clId="Web-{BEC29C3B-1840-46C9-8FF4-99A022CB2475}" dt="2021-12-12T22:09:01.898" v="56" actId="20577"/>
          <ac:spMkLst>
            <pc:docMk/>
            <pc:sldMk cId="1219024972" sldId="328"/>
            <ac:spMk id="2" creationId="{0CC799D3-7898-4558-ACF1-4F5E37E6FB0E}"/>
          </ac:spMkLst>
        </pc:spChg>
        <pc:spChg chg="add del mod">
          <ac:chgData name="Siebe,Benjamin D" userId="S::bdsieb01@louisville.edu::4b3ec357-38c8-4f80-bbef-3f2f9b63f464" providerId="AD" clId="Web-{BEC29C3B-1840-46C9-8FF4-99A022CB2475}" dt="2021-12-12T22:09:50.915" v="65"/>
          <ac:spMkLst>
            <pc:docMk/>
            <pc:sldMk cId="1219024972" sldId="328"/>
            <ac:spMk id="4" creationId="{C3FBC47C-5F61-494E-B0A6-6A87AAEECF13}"/>
          </ac:spMkLst>
        </pc:spChg>
        <pc:picChg chg="add mod">
          <ac:chgData name="Siebe,Benjamin D" userId="S::bdsieb01@louisville.edu::4b3ec357-38c8-4f80-bbef-3f2f9b63f464" providerId="AD" clId="Web-{BEC29C3B-1840-46C9-8FF4-99A022CB2475}" dt="2021-12-12T22:09:59.400" v="67" actId="1076"/>
          <ac:picMkLst>
            <pc:docMk/>
            <pc:sldMk cId="1219024972" sldId="328"/>
            <ac:picMk id="5" creationId="{8C4E21D8-3DF7-45B2-8E0F-9B7D244221E4}"/>
          </ac:picMkLst>
        </pc:picChg>
        <pc:picChg chg="del">
          <ac:chgData name="Siebe,Benjamin D" userId="S::bdsieb01@louisville.edu::4b3ec357-38c8-4f80-bbef-3f2f9b63f464" providerId="AD" clId="Web-{BEC29C3B-1840-46C9-8FF4-99A022CB2475}" dt="2021-12-12T22:09:40.977" v="63"/>
          <ac:picMkLst>
            <pc:docMk/>
            <pc:sldMk cId="1219024972" sldId="328"/>
            <ac:picMk id="2050" creationId="{E1FCA724-5EE3-4538-B9DF-E2240E18A27B}"/>
          </ac:picMkLst>
        </pc:picChg>
      </pc:sldChg>
      <pc:sldChg chg="addSp delSp modSp add replId">
        <pc:chgData name="Siebe,Benjamin D" userId="S::bdsieb01@louisville.edu::4b3ec357-38c8-4f80-bbef-3f2f9b63f464" providerId="AD" clId="Web-{BEC29C3B-1840-46C9-8FF4-99A022CB2475}" dt="2021-12-12T22:10:20.384" v="72" actId="1076"/>
        <pc:sldMkLst>
          <pc:docMk/>
          <pc:sldMk cId="3658622740" sldId="329"/>
        </pc:sldMkLst>
        <pc:spChg chg="mod">
          <ac:chgData name="Siebe,Benjamin D" userId="S::bdsieb01@louisville.edu::4b3ec357-38c8-4f80-bbef-3f2f9b63f464" providerId="AD" clId="Web-{BEC29C3B-1840-46C9-8FF4-99A022CB2475}" dt="2021-12-12T22:09:19.602" v="59" actId="20577"/>
          <ac:spMkLst>
            <pc:docMk/>
            <pc:sldMk cId="3658622740" sldId="329"/>
            <ac:spMk id="2" creationId="{0CC799D3-7898-4558-ACF1-4F5E37E6FB0E}"/>
          </ac:spMkLst>
        </pc:spChg>
        <pc:spChg chg="add del mod">
          <ac:chgData name="Siebe,Benjamin D" userId="S::bdsieb01@louisville.edu::4b3ec357-38c8-4f80-bbef-3f2f9b63f464" providerId="AD" clId="Web-{BEC29C3B-1840-46C9-8FF4-99A022CB2475}" dt="2021-12-12T22:10:14.681" v="70"/>
          <ac:spMkLst>
            <pc:docMk/>
            <pc:sldMk cId="3658622740" sldId="329"/>
            <ac:spMk id="4" creationId="{A2881766-0DD7-4F12-A04C-21AD7BEA1C0E}"/>
          </ac:spMkLst>
        </pc:spChg>
        <pc:picChg chg="add mod">
          <ac:chgData name="Siebe,Benjamin D" userId="S::bdsieb01@louisville.edu::4b3ec357-38c8-4f80-bbef-3f2f9b63f464" providerId="AD" clId="Web-{BEC29C3B-1840-46C9-8FF4-99A022CB2475}" dt="2021-12-12T22:10:20.384" v="72" actId="1076"/>
          <ac:picMkLst>
            <pc:docMk/>
            <pc:sldMk cId="3658622740" sldId="329"/>
            <ac:picMk id="5" creationId="{370192F8-C67E-4A38-9D50-B6CC798A021E}"/>
          </ac:picMkLst>
        </pc:picChg>
        <pc:picChg chg="del">
          <ac:chgData name="Siebe,Benjamin D" userId="S::bdsieb01@louisville.edu::4b3ec357-38c8-4f80-bbef-3f2f9b63f464" providerId="AD" clId="Web-{BEC29C3B-1840-46C9-8FF4-99A022CB2475}" dt="2021-12-12T22:10:03.009" v="68"/>
          <ac:picMkLst>
            <pc:docMk/>
            <pc:sldMk cId="3658622740" sldId="329"/>
            <ac:picMk id="2050" creationId="{E1FCA724-5EE3-4538-B9DF-E2240E18A27B}"/>
          </ac:picMkLst>
        </pc:picChg>
      </pc:sldChg>
      <pc:sldMasterChg chg="add del addSldLayout delSldLayout">
        <pc:chgData name="Siebe,Benjamin D" userId="S::bdsieb01@louisville.edu::4b3ec357-38c8-4f80-bbef-3f2f9b63f464" providerId="AD" clId="Web-{BEC29C3B-1840-46C9-8FF4-99A022CB2475}" dt="2021-12-12T22:07:28.631" v="7"/>
        <pc:sldMasterMkLst>
          <pc:docMk/>
          <pc:sldMasterMk cId="736305906" sldId="2147483648"/>
        </pc:sldMasterMkLst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1588162822" sldId="2147483649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1007814457" sldId="2147483650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152779206" sldId="2147483651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3766676245" sldId="2147483652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1097312091" sldId="2147483653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364735017" sldId="2147483654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3737412373" sldId="2147483655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2033749685" sldId="2147483656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1324992047" sldId="2147483657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3391336676" sldId="2147483658"/>
          </pc:sldLayoutMkLst>
        </pc:sldLayoutChg>
        <pc:sldLayoutChg chg="add del">
          <pc:chgData name="Siebe,Benjamin D" userId="S::bdsieb01@louisville.edu::4b3ec357-38c8-4f80-bbef-3f2f9b63f464" providerId="AD" clId="Web-{BEC29C3B-1840-46C9-8FF4-99A022CB2475}" dt="2021-12-12T22:07:28.631" v="7"/>
          <pc:sldLayoutMkLst>
            <pc:docMk/>
            <pc:sldMasterMk cId="736305906" sldId="2147483648"/>
            <pc:sldLayoutMk cId="1126289946" sldId="2147483659"/>
          </pc:sldLayoutMkLst>
        </pc:sldLayoutChg>
      </pc:sldMasterChg>
    </pc:docChg>
  </pc:docChgLst>
  <pc:docChgLst>
    <pc:chgData name="Silsby,Christopher Eric" userId="S::cesils02@louisville.edu::67545249-b618-4de7-a565-b5e80f80ef3a" providerId="AD" clId="Web-{F58209AB-EA19-46BB-8BF5-92A2CE44B49B}"/>
    <pc:docChg chg="modSld sldOrd">
      <pc:chgData name="Silsby,Christopher Eric" userId="S::cesils02@louisville.edu::67545249-b618-4de7-a565-b5e80f80ef3a" providerId="AD" clId="Web-{F58209AB-EA19-46BB-8BF5-92A2CE44B49B}" dt="2021-09-17T18:43:41.034" v="96" actId="20577"/>
      <pc:docMkLst>
        <pc:docMk/>
      </pc:docMkLst>
      <pc:sldChg chg="addSp delSp modSp">
        <pc:chgData name="Silsby,Christopher Eric" userId="S::cesils02@louisville.edu::67545249-b618-4de7-a565-b5e80f80ef3a" providerId="AD" clId="Web-{F58209AB-EA19-46BB-8BF5-92A2CE44B49B}" dt="2021-09-17T18:26:38.425" v="41" actId="1076"/>
        <pc:sldMkLst>
          <pc:docMk/>
          <pc:sldMk cId="2186429620" sldId="257"/>
        </pc:sldMkLst>
        <pc:spChg chg="add mod">
          <ac:chgData name="Silsby,Christopher Eric" userId="S::cesils02@louisville.edu::67545249-b618-4de7-a565-b5e80f80ef3a" providerId="AD" clId="Web-{F58209AB-EA19-46BB-8BF5-92A2CE44B49B}" dt="2021-09-17T18:26:38.425" v="41" actId="1076"/>
          <ac:spMkLst>
            <pc:docMk/>
            <pc:sldMk cId="2186429620" sldId="257"/>
            <ac:spMk id="43" creationId="{CD1C70E6-0ED4-4F37-A358-22795AE8426A}"/>
          </ac:spMkLst>
        </pc:spChg>
        <pc:spChg chg="add mod">
          <ac:chgData name="Silsby,Christopher Eric" userId="S::cesils02@louisville.edu::67545249-b618-4de7-a565-b5e80f80ef3a" providerId="AD" clId="Web-{F58209AB-EA19-46BB-8BF5-92A2CE44B49B}" dt="2021-09-17T18:26:32.003" v="40" actId="1076"/>
          <ac:spMkLst>
            <pc:docMk/>
            <pc:sldMk cId="2186429620" sldId="257"/>
            <ac:spMk id="99" creationId="{40D3B5E0-3FC5-4CC3-982F-87AFF2EEF5DD}"/>
          </ac:spMkLst>
        </pc:spChg>
        <pc:spChg chg="del">
          <ac:chgData name="Silsby,Christopher Eric" userId="S::cesils02@louisville.edu::67545249-b618-4de7-a565-b5e80f80ef3a" providerId="AD" clId="Web-{F58209AB-EA19-46BB-8BF5-92A2CE44B49B}" dt="2021-09-17T18:21:46.526" v="12"/>
          <ac:spMkLst>
            <pc:docMk/>
            <pc:sldMk cId="2186429620" sldId="257"/>
            <ac:spMk id="120" creationId="{47E7E4F7-8315-4DF0-A574-CB2E47159BB3}"/>
          </ac:spMkLst>
        </pc:spChg>
        <pc:spChg chg="del">
          <ac:chgData name="Silsby,Christopher Eric" userId="S::cesils02@louisville.edu::67545249-b618-4de7-a565-b5e80f80ef3a" providerId="AD" clId="Web-{F58209AB-EA19-46BB-8BF5-92A2CE44B49B}" dt="2021-09-17T18:21:49.073" v="13"/>
          <ac:spMkLst>
            <pc:docMk/>
            <pc:sldMk cId="2186429620" sldId="257"/>
            <ac:spMk id="121" creationId="{07D08412-BFB6-4149-ABE5-AC278684F52B}"/>
          </ac:spMkLst>
        </pc:spChg>
        <pc:spChg chg="del">
          <ac:chgData name="Silsby,Christopher Eric" userId="S::cesils02@louisville.edu::67545249-b618-4de7-a565-b5e80f80ef3a" providerId="AD" clId="Web-{F58209AB-EA19-46BB-8BF5-92A2CE44B49B}" dt="2021-09-17T18:21:38.744" v="9"/>
          <ac:spMkLst>
            <pc:docMk/>
            <pc:sldMk cId="2186429620" sldId="257"/>
            <ac:spMk id="122" creationId="{8685A240-5748-4440-8D1B-390FC08006EA}"/>
          </ac:spMkLst>
        </pc:spChg>
        <pc:spChg chg="del">
          <ac:chgData name="Silsby,Christopher Eric" userId="S::cesils02@louisville.edu::67545249-b618-4de7-a565-b5e80f80ef3a" providerId="AD" clId="Web-{F58209AB-EA19-46BB-8BF5-92A2CE44B49B}" dt="2021-09-17T18:21:35.635" v="8"/>
          <ac:spMkLst>
            <pc:docMk/>
            <pc:sldMk cId="2186429620" sldId="257"/>
            <ac:spMk id="123" creationId="{857DA5FF-B75C-43F4-A0EA-EE9EE005A3D5}"/>
          </ac:spMkLst>
        </pc:spChg>
        <pc:spChg chg="del">
          <ac:chgData name="Silsby,Christopher Eric" userId="S::cesils02@louisville.edu::67545249-b618-4de7-a565-b5e80f80ef3a" providerId="AD" clId="Web-{F58209AB-EA19-46BB-8BF5-92A2CE44B49B}" dt="2021-09-17T18:21:33.197" v="7"/>
          <ac:spMkLst>
            <pc:docMk/>
            <pc:sldMk cId="2186429620" sldId="257"/>
            <ac:spMk id="124" creationId="{837EDB1D-9141-4B86-9C1D-3CC04D15182A}"/>
          </ac:spMkLst>
        </pc:spChg>
        <pc:spChg chg="del">
          <ac:chgData name="Silsby,Christopher Eric" userId="S::cesils02@louisville.edu::67545249-b618-4de7-a565-b5e80f80ef3a" providerId="AD" clId="Web-{F58209AB-EA19-46BB-8BF5-92A2CE44B49B}" dt="2021-09-17T18:21:30.510" v="6"/>
          <ac:spMkLst>
            <pc:docMk/>
            <pc:sldMk cId="2186429620" sldId="257"/>
            <ac:spMk id="125" creationId="{1B9C69F4-DF93-4761-B6B7-DE658C82FF0A}"/>
          </ac:spMkLst>
        </pc:spChg>
        <pc:spChg chg="del">
          <ac:chgData name="Silsby,Christopher Eric" userId="S::cesils02@louisville.edu::67545249-b618-4de7-a565-b5e80f80ef3a" providerId="AD" clId="Web-{F58209AB-EA19-46BB-8BF5-92A2CE44B49B}" dt="2021-09-17T18:21:43.948" v="11"/>
          <ac:spMkLst>
            <pc:docMk/>
            <pc:sldMk cId="2186429620" sldId="257"/>
            <ac:spMk id="126" creationId="{7355DAB7-8026-4809-817A-64869D6EE254}"/>
          </ac:spMkLst>
        </pc:spChg>
        <pc:spChg chg="del">
          <ac:chgData name="Silsby,Christopher Eric" userId="S::cesils02@louisville.edu::67545249-b618-4de7-a565-b5e80f80ef3a" providerId="AD" clId="Web-{F58209AB-EA19-46BB-8BF5-92A2CE44B49B}" dt="2021-09-17T18:21:41.494" v="10"/>
          <ac:spMkLst>
            <pc:docMk/>
            <pc:sldMk cId="2186429620" sldId="257"/>
            <ac:spMk id="127" creationId="{2B06A4B2-9A62-42A2-B88A-F2EFD406FB45}"/>
          </ac:spMkLst>
        </pc:spChg>
        <pc:graphicFrameChg chg="add del mod modGraphic">
          <ac:chgData name="Silsby,Christopher Eric" userId="S::cesils02@louisville.edu::67545249-b618-4de7-a565-b5e80f80ef3a" providerId="AD" clId="Web-{F58209AB-EA19-46BB-8BF5-92A2CE44B49B}" dt="2021-09-17T18:12:24.775" v="3"/>
          <ac:graphicFrameMkLst>
            <pc:docMk/>
            <pc:sldMk cId="2186429620" sldId="257"/>
            <ac:graphicFrameMk id="2" creationId="{B7E34C19-BFCA-4472-80D8-4A821FFF59DB}"/>
          </ac:graphicFrameMkLst>
        </pc:graphicFrameChg>
        <pc:picChg chg="add mod ord">
          <ac:chgData name="Silsby,Christopher Eric" userId="S::cesils02@louisville.edu::67545249-b618-4de7-a565-b5e80f80ef3a" providerId="AD" clId="Web-{F58209AB-EA19-46BB-8BF5-92A2CE44B49B}" dt="2021-09-17T18:24:44.750" v="33" actId="1076"/>
          <ac:picMkLst>
            <pc:docMk/>
            <pc:sldMk cId="2186429620" sldId="257"/>
            <ac:picMk id="40" creationId="{42C1DECB-70B8-45A2-BD6F-432A602ACF7C}"/>
          </ac:picMkLst>
        </pc:picChg>
        <pc:picChg chg="add mod">
          <ac:chgData name="Silsby,Christopher Eric" userId="S::cesils02@louisville.edu::67545249-b618-4de7-a565-b5e80f80ef3a" providerId="AD" clId="Web-{F58209AB-EA19-46BB-8BF5-92A2CE44B49B}" dt="2021-09-17T18:23:04.263" v="25" actId="1076"/>
          <ac:picMkLst>
            <pc:docMk/>
            <pc:sldMk cId="2186429620" sldId="257"/>
            <ac:picMk id="89" creationId="{FB898DC4-1F39-4A8A-B50D-B0031BD4A652}"/>
          </ac:picMkLst>
        </pc:picChg>
        <pc:picChg chg="add mod">
          <ac:chgData name="Silsby,Christopher Eric" userId="S::cesils02@louisville.edu::67545249-b618-4de7-a565-b5e80f80ef3a" providerId="AD" clId="Web-{F58209AB-EA19-46BB-8BF5-92A2CE44B49B}" dt="2021-09-17T18:22:57.653" v="24" actId="1076"/>
          <ac:picMkLst>
            <pc:docMk/>
            <pc:sldMk cId="2186429620" sldId="257"/>
            <ac:picMk id="90" creationId="{0B64F458-1317-458D-B88C-A0A7469BE907}"/>
          </ac:picMkLst>
        </pc:picChg>
        <pc:picChg chg="add mod">
          <ac:chgData name="Silsby,Christopher Eric" userId="S::cesils02@louisville.edu::67545249-b618-4de7-a565-b5e80f80ef3a" providerId="AD" clId="Web-{F58209AB-EA19-46BB-8BF5-92A2CE44B49B}" dt="2021-09-17T18:22:51.122" v="23" actId="1076"/>
          <ac:picMkLst>
            <pc:docMk/>
            <pc:sldMk cId="2186429620" sldId="257"/>
            <ac:picMk id="91" creationId="{EB92EE40-0F73-4320-B996-921BAAA6DDDF}"/>
          </ac:picMkLst>
        </pc:picChg>
        <pc:picChg chg="add mod">
          <ac:chgData name="Silsby,Christopher Eric" userId="S::cesils02@louisville.edu::67545249-b618-4de7-a565-b5e80f80ef3a" providerId="AD" clId="Web-{F58209AB-EA19-46BB-8BF5-92A2CE44B49B}" dt="2021-09-17T18:22:45.418" v="22" actId="1076"/>
          <ac:picMkLst>
            <pc:docMk/>
            <pc:sldMk cId="2186429620" sldId="257"/>
            <ac:picMk id="92" creationId="{4DC6454E-5514-43FF-9374-708387533C33}"/>
          </ac:picMkLst>
        </pc:picChg>
        <pc:picChg chg="add mod">
          <ac:chgData name="Silsby,Christopher Eric" userId="S::cesils02@louisville.edu::67545249-b618-4de7-a565-b5e80f80ef3a" providerId="AD" clId="Web-{F58209AB-EA19-46BB-8BF5-92A2CE44B49B}" dt="2021-09-17T18:22:38.981" v="21" actId="1076"/>
          <ac:picMkLst>
            <pc:docMk/>
            <pc:sldMk cId="2186429620" sldId="257"/>
            <ac:picMk id="94" creationId="{CA6C82D5-D192-4EFD-870D-8D9CAA60FC8B}"/>
          </ac:picMkLst>
        </pc:picChg>
        <pc:picChg chg="add mod">
          <ac:chgData name="Silsby,Christopher Eric" userId="S::cesils02@louisville.edu::67545249-b618-4de7-a565-b5e80f80ef3a" providerId="AD" clId="Web-{F58209AB-EA19-46BB-8BF5-92A2CE44B49B}" dt="2021-09-17T18:22:28.215" v="20" actId="1076"/>
          <ac:picMkLst>
            <pc:docMk/>
            <pc:sldMk cId="2186429620" sldId="257"/>
            <ac:picMk id="95" creationId="{FCACC8D2-3F2E-431E-BE89-4750E4E336B2}"/>
          </ac:picMkLst>
        </pc:picChg>
        <pc:picChg chg="add mod">
          <ac:chgData name="Silsby,Christopher Eric" userId="S::cesils02@louisville.edu::67545249-b618-4de7-a565-b5e80f80ef3a" providerId="AD" clId="Web-{F58209AB-EA19-46BB-8BF5-92A2CE44B49B}" dt="2021-09-17T18:23:21.794" v="27" actId="1076"/>
          <ac:picMkLst>
            <pc:docMk/>
            <pc:sldMk cId="2186429620" sldId="257"/>
            <ac:picMk id="98" creationId="{5719577E-1DC6-47F2-992C-46AC6F3FAAA3}"/>
          </ac:picMkLst>
        </pc:picChg>
        <pc:cxnChg chg="mod">
          <ac:chgData name="Silsby,Christopher Eric" userId="S::cesils02@louisville.edu::67545249-b618-4de7-a565-b5e80f80ef3a" providerId="AD" clId="Web-{F58209AB-EA19-46BB-8BF5-92A2CE44B49B}" dt="2021-09-17T18:24:26.579" v="32" actId="14100"/>
          <ac:cxnSpMkLst>
            <pc:docMk/>
            <pc:sldMk cId="2186429620" sldId="257"/>
            <ac:cxnSpMk id="42" creationId="{CE7A5C44-3C42-4A40-A3EF-D01827B8CE30}"/>
          </ac:cxnSpMkLst>
        </pc:cxnChg>
        <pc:cxnChg chg="mod">
          <ac:chgData name="Silsby,Christopher Eric" userId="S::cesils02@louisville.edu::67545249-b618-4de7-a565-b5e80f80ef3a" providerId="AD" clId="Web-{F58209AB-EA19-46BB-8BF5-92A2CE44B49B}" dt="2021-09-17T18:23:58.608" v="30" actId="1076"/>
          <ac:cxnSpMkLst>
            <pc:docMk/>
            <pc:sldMk cId="2186429620" sldId="257"/>
            <ac:cxnSpMk id="47" creationId="{D1EF0B64-DC6B-4DFA-979D-FD7253E996E5}"/>
          </ac:cxnSpMkLst>
        </pc:cxnChg>
      </pc:sldChg>
      <pc:sldChg chg="modSp">
        <pc:chgData name="Silsby,Christopher Eric" userId="S::cesils02@louisville.edu::67545249-b618-4de7-a565-b5e80f80ef3a" providerId="AD" clId="Web-{F58209AB-EA19-46BB-8BF5-92A2CE44B49B}" dt="2021-09-17T18:32:53.108" v="54" actId="20577"/>
        <pc:sldMkLst>
          <pc:docMk/>
          <pc:sldMk cId="2328242170" sldId="261"/>
        </pc:sldMkLst>
        <pc:spChg chg="mod">
          <ac:chgData name="Silsby,Christopher Eric" userId="S::cesils02@louisville.edu::67545249-b618-4de7-a565-b5e80f80ef3a" providerId="AD" clId="Web-{F58209AB-EA19-46BB-8BF5-92A2CE44B49B}" dt="2021-09-17T18:32:53.108" v="54" actId="20577"/>
          <ac:spMkLst>
            <pc:docMk/>
            <pc:sldMk cId="2328242170" sldId="261"/>
            <ac:spMk id="2" creationId="{0051A82E-5038-4233-BB59-146DB8EAD2AB}"/>
          </ac:spMkLst>
        </pc:spChg>
      </pc:sldChg>
      <pc:sldChg chg="modSp">
        <pc:chgData name="Silsby,Christopher Eric" userId="S::cesils02@louisville.edu::67545249-b618-4de7-a565-b5e80f80ef3a" providerId="AD" clId="Web-{F58209AB-EA19-46BB-8BF5-92A2CE44B49B}" dt="2021-09-17T18:34:18.986" v="69" actId="14100"/>
        <pc:sldMkLst>
          <pc:docMk/>
          <pc:sldMk cId="443735462" sldId="265"/>
        </pc:sldMkLst>
        <pc:spChg chg="mod">
          <ac:chgData name="Silsby,Christopher Eric" userId="S::cesils02@louisville.edu::67545249-b618-4de7-a565-b5e80f80ef3a" providerId="AD" clId="Web-{F58209AB-EA19-46BB-8BF5-92A2CE44B49B}" dt="2021-09-17T18:34:18.986" v="69" actId="14100"/>
          <ac:spMkLst>
            <pc:docMk/>
            <pc:sldMk cId="443735462" sldId="265"/>
            <ac:spMk id="2" creationId="{0051A82E-5038-4233-BB59-146DB8EAD2AB}"/>
          </ac:spMkLst>
        </pc:spChg>
      </pc:sldChg>
      <pc:sldChg chg="modSp ord">
        <pc:chgData name="Silsby,Christopher Eric" userId="S::cesils02@louisville.edu::67545249-b618-4de7-a565-b5e80f80ef3a" providerId="AD" clId="Web-{F58209AB-EA19-46BB-8BF5-92A2CE44B49B}" dt="2021-09-17T18:34:04.095" v="67" actId="14100"/>
        <pc:sldMkLst>
          <pc:docMk/>
          <pc:sldMk cId="3754456144" sldId="267"/>
        </pc:sldMkLst>
        <pc:spChg chg="mod">
          <ac:chgData name="Silsby,Christopher Eric" userId="S::cesils02@louisville.edu::67545249-b618-4de7-a565-b5e80f80ef3a" providerId="AD" clId="Web-{F58209AB-EA19-46BB-8BF5-92A2CE44B49B}" dt="2021-09-17T18:34:04.095" v="67" actId="14100"/>
          <ac:spMkLst>
            <pc:docMk/>
            <pc:sldMk cId="3754456144" sldId="267"/>
            <ac:spMk id="2" creationId="{0051A82E-5038-4233-BB59-146DB8EAD2AB}"/>
          </ac:spMkLst>
        </pc:spChg>
      </pc:sldChg>
      <pc:sldChg chg="modSp ord">
        <pc:chgData name="Silsby,Christopher Eric" userId="S::cesils02@louisville.edu::67545249-b618-4de7-a565-b5e80f80ef3a" providerId="AD" clId="Web-{F58209AB-EA19-46BB-8BF5-92A2CE44B49B}" dt="2021-09-17T18:34:52.409" v="74" actId="14100"/>
        <pc:sldMkLst>
          <pc:docMk/>
          <pc:sldMk cId="1119961396" sldId="268"/>
        </pc:sldMkLst>
        <pc:spChg chg="mod">
          <ac:chgData name="Silsby,Christopher Eric" userId="S::cesils02@louisville.edu::67545249-b618-4de7-a565-b5e80f80ef3a" providerId="AD" clId="Web-{F58209AB-EA19-46BB-8BF5-92A2CE44B49B}" dt="2021-09-17T18:34:52.409" v="74" actId="14100"/>
          <ac:spMkLst>
            <pc:docMk/>
            <pc:sldMk cId="1119961396" sldId="268"/>
            <ac:spMk id="2" creationId="{0051A82E-5038-4233-BB59-146DB8EAD2AB}"/>
          </ac:spMkLst>
        </pc:spChg>
      </pc:sldChg>
      <pc:sldChg chg="modSp ord">
        <pc:chgData name="Silsby,Christopher Eric" userId="S::cesils02@louisville.edu::67545249-b618-4de7-a565-b5e80f80ef3a" providerId="AD" clId="Web-{F58209AB-EA19-46BB-8BF5-92A2CE44B49B}" dt="2021-09-17T18:35:13.003" v="75" actId="1076"/>
        <pc:sldMkLst>
          <pc:docMk/>
          <pc:sldMk cId="1091291159" sldId="269"/>
        </pc:sldMkLst>
        <pc:spChg chg="mod">
          <ac:chgData name="Silsby,Christopher Eric" userId="S::cesils02@louisville.edu::67545249-b618-4de7-a565-b5e80f80ef3a" providerId="AD" clId="Web-{F58209AB-EA19-46BB-8BF5-92A2CE44B49B}" dt="2021-09-17T18:35:13.003" v="75" actId="1076"/>
          <ac:spMkLst>
            <pc:docMk/>
            <pc:sldMk cId="1091291159" sldId="269"/>
            <ac:spMk id="2" creationId="{D70E21B0-C6C0-41B8-AD68-3F0A20A89D94}"/>
          </ac:spMkLst>
        </pc:spChg>
      </pc:sldChg>
      <pc:sldChg chg="modSp">
        <pc:chgData name="Silsby,Christopher Eric" userId="S::cesils02@louisville.edu::67545249-b618-4de7-a565-b5e80f80ef3a" providerId="AD" clId="Web-{F58209AB-EA19-46BB-8BF5-92A2CE44B49B}" dt="2021-09-17T18:43:41.034" v="96" actId="20577"/>
        <pc:sldMkLst>
          <pc:docMk/>
          <pc:sldMk cId="2669186555" sldId="272"/>
        </pc:sldMkLst>
        <pc:spChg chg="mod">
          <ac:chgData name="Silsby,Christopher Eric" userId="S::cesils02@louisville.edu::67545249-b618-4de7-a565-b5e80f80ef3a" providerId="AD" clId="Web-{F58209AB-EA19-46BB-8BF5-92A2CE44B49B}" dt="2021-09-17T18:36:08.474" v="77" actId="1076"/>
          <ac:spMkLst>
            <pc:docMk/>
            <pc:sldMk cId="2669186555" sldId="272"/>
            <ac:spMk id="2" creationId="{0051A82E-5038-4233-BB59-146DB8EAD2AB}"/>
          </ac:spMkLst>
        </pc:spChg>
        <pc:spChg chg="mod">
          <ac:chgData name="Silsby,Christopher Eric" userId="S::cesils02@louisville.edu::67545249-b618-4de7-a565-b5e80f80ef3a" providerId="AD" clId="Web-{F58209AB-EA19-46BB-8BF5-92A2CE44B49B}" dt="2021-09-17T18:43:41.034" v="96" actId="20577"/>
          <ac:spMkLst>
            <pc:docMk/>
            <pc:sldMk cId="2669186555" sldId="272"/>
            <ac:spMk id="3" creationId="{8197B2FE-A30A-4B68-86AC-7FD03C4F4072}"/>
          </ac:spMkLst>
        </pc:spChg>
      </pc:sldChg>
    </pc:docChg>
  </pc:docChgLst>
  <pc:docChgLst>
    <pc:chgData name="Silsby,Christopher Eric" userId="S::cesils02@louisville.edu::67545249-b618-4de7-a565-b5e80f80ef3a" providerId="AD" clId="Web-{BD19F93F-2429-42B0-9F20-22743F1FE404}"/>
    <pc:docChg chg="addSld modSld">
      <pc:chgData name="Silsby,Christopher Eric" userId="S::cesils02@louisville.edu::67545249-b618-4de7-a565-b5e80f80ef3a" providerId="AD" clId="Web-{BD19F93F-2429-42B0-9F20-22743F1FE404}" dt="2021-09-15T17:39:28.181" v="853"/>
      <pc:docMkLst>
        <pc:docMk/>
      </pc:docMkLst>
      <pc:sldChg chg="addSp delSp modSp add mod replId setBg delAnim modShow">
        <pc:chgData name="Silsby,Christopher Eric" userId="S::cesils02@louisville.edu::67545249-b618-4de7-a565-b5e80f80ef3a" providerId="AD" clId="Web-{BD19F93F-2429-42B0-9F20-22743F1FE404}" dt="2021-09-15T17:04:16.502" v="57" actId="1076"/>
        <pc:sldMkLst>
          <pc:docMk/>
          <pc:sldMk cId="1190513144" sldId="271"/>
        </pc:sldMkLst>
        <pc:spChg chg="del mod">
          <ac:chgData name="Silsby,Christopher Eric" userId="S::cesils02@louisville.edu::67545249-b618-4de7-a565-b5e80f80ef3a" providerId="AD" clId="Web-{BD19F93F-2429-42B0-9F20-22743F1FE404}" dt="2021-09-15T16:55:07.883" v="5"/>
          <ac:spMkLst>
            <pc:docMk/>
            <pc:sldMk cId="1190513144" sldId="271"/>
            <ac:spMk id="2" creationId="{0051A82E-5038-4233-BB59-146DB8EAD2AB}"/>
          </ac:spMkLst>
        </pc:spChg>
        <pc:spChg chg="mod">
          <ac:chgData name="Silsby,Christopher Eric" userId="S::cesils02@louisville.edu::67545249-b618-4de7-a565-b5e80f80ef3a" providerId="AD" clId="Web-{BD19F93F-2429-42B0-9F20-22743F1FE404}" dt="2021-09-15T17:01:28.983" v="9"/>
          <ac:spMkLst>
            <pc:docMk/>
            <pc:sldMk cId="1190513144" sldId="271"/>
            <ac:spMk id="3" creationId="{8197B2FE-A30A-4B68-86AC-7FD03C4F4072}"/>
          </ac:spMkLst>
        </pc:spChg>
        <pc:spChg chg="add del mod">
          <ac:chgData name="Silsby,Christopher Eric" userId="S::cesils02@louisville.edu::67545249-b618-4de7-a565-b5e80f80ef3a" providerId="AD" clId="Web-{BD19F93F-2429-42B0-9F20-22743F1FE404}" dt="2021-09-15T16:55:12.195" v="6"/>
          <ac:spMkLst>
            <pc:docMk/>
            <pc:sldMk cId="1190513144" sldId="271"/>
            <ac:spMk id="5" creationId="{4A051AE3-BCDD-41B4-AF0E-42F93492E6F6}"/>
          </ac:spMkLst>
        </pc:spChg>
        <pc:spChg chg="del">
          <ac:chgData name="Silsby,Christopher Eric" userId="S::cesils02@louisville.edu::67545249-b618-4de7-a565-b5e80f80ef3a" providerId="AD" clId="Web-{BD19F93F-2429-42B0-9F20-22743F1FE404}" dt="2021-09-15T16:55:15.695" v="7"/>
          <ac:spMkLst>
            <pc:docMk/>
            <pc:sldMk cId="1190513144" sldId="271"/>
            <ac:spMk id="7" creationId="{27A7AF9B-40D6-4FCF-889E-DE8038061EDA}"/>
          </ac:spMkLst>
        </pc:spChg>
        <pc:spChg chg="add mod">
          <ac:chgData name="Silsby,Christopher Eric" userId="S::cesils02@louisville.edu::67545249-b618-4de7-a565-b5e80f80ef3a" providerId="AD" clId="Web-{BD19F93F-2429-42B0-9F20-22743F1FE404}" dt="2021-09-15T17:04:16.502" v="57" actId="1076"/>
          <ac:spMkLst>
            <pc:docMk/>
            <pc:sldMk cId="1190513144" sldId="271"/>
            <ac:spMk id="8" creationId="{F672DB88-C8A9-4729-8D04-E4384BD95B38}"/>
          </ac:spMkLst>
        </pc:spChg>
        <pc:spChg chg="add">
          <ac:chgData name="Silsby,Christopher Eric" userId="S::cesils02@louisville.edu::67545249-b618-4de7-a565-b5e80f80ef3a" providerId="AD" clId="Web-{BD19F93F-2429-42B0-9F20-22743F1FE404}" dt="2021-09-15T17:01:28.983" v="9"/>
          <ac:spMkLst>
            <pc:docMk/>
            <pc:sldMk cId="1190513144" sldId="271"/>
            <ac:spMk id="19" creationId="{55599FE3-8CCE-4364-9F89-0C11699C4F6A}"/>
          </ac:spMkLst>
        </pc:spChg>
        <pc:grpChg chg="add">
          <ac:chgData name="Silsby,Christopher Eric" userId="S::cesils02@louisville.edu::67545249-b618-4de7-a565-b5e80f80ef3a" providerId="AD" clId="Web-{BD19F93F-2429-42B0-9F20-22743F1FE404}" dt="2021-09-15T17:01:28.983" v="9"/>
          <ac:grpSpMkLst>
            <pc:docMk/>
            <pc:sldMk cId="1190513144" sldId="271"/>
            <ac:grpSpMk id="11" creationId="{E4C39A5A-6D63-4FAC-B6C2-D37778B97ACD}"/>
          </ac:grpSpMkLst>
        </pc:grpChg>
        <pc:picChg chg="add mod">
          <ac:chgData name="Silsby,Christopher Eric" userId="S::cesils02@louisville.edu::67545249-b618-4de7-a565-b5e80f80ef3a" providerId="AD" clId="Web-{BD19F93F-2429-42B0-9F20-22743F1FE404}" dt="2021-09-15T17:02:08.046" v="13" actId="1076"/>
          <ac:picMkLst>
            <pc:docMk/>
            <pc:sldMk cId="1190513144" sldId="271"/>
            <ac:picMk id="6" creationId="{7246C14E-4F32-49DC-94E3-2F1E96DD995D}"/>
          </ac:picMkLst>
        </pc:picChg>
      </pc:sldChg>
      <pc:sldChg chg="addSp delSp modSp add mod replId addAnim delAnim modAnim modShow">
        <pc:chgData name="Silsby,Christopher Eric" userId="S::cesils02@louisville.edu::67545249-b618-4de7-a565-b5e80f80ef3a" providerId="AD" clId="Web-{BD19F93F-2429-42B0-9F20-22743F1FE404}" dt="2021-09-15T17:39:28.181" v="853"/>
        <pc:sldMkLst>
          <pc:docMk/>
          <pc:sldMk cId="2669186555" sldId="272"/>
        </pc:sldMkLst>
        <pc:spChg chg="mod">
          <ac:chgData name="Silsby,Christopher Eric" userId="S::cesils02@louisville.edu::67545249-b618-4de7-a565-b5e80f80ef3a" providerId="AD" clId="Web-{BD19F93F-2429-42B0-9F20-22743F1FE404}" dt="2021-09-15T17:22:21.943" v="509" actId="1076"/>
          <ac:spMkLst>
            <pc:docMk/>
            <pc:sldMk cId="2669186555" sldId="272"/>
            <ac:spMk id="2" creationId="{0051A82E-5038-4233-BB59-146DB8EAD2AB}"/>
          </ac:spMkLst>
        </pc:spChg>
        <pc:spChg chg="add del mod">
          <ac:chgData name="Silsby,Christopher Eric" userId="S::cesils02@louisville.edu::67545249-b618-4de7-a565-b5e80f80ef3a" providerId="AD" clId="Web-{BD19F93F-2429-42B0-9F20-22743F1FE404}" dt="2021-09-15T17:38:09.804" v="848"/>
          <ac:spMkLst>
            <pc:docMk/>
            <pc:sldMk cId="2669186555" sldId="272"/>
            <ac:spMk id="3" creationId="{8197B2FE-A30A-4B68-86AC-7FD03C4F4072}"/>
          </ac:spMkLst>
        </pc:spChg>
        <pc:spChg chg="add del mod">
          <ac:chgData name="Silsby,Christopher Eric" userId="S::cesils02@louisville.edu::67545249-b618-4de7-a565-b5e80f80ef3a" providerId="AD" clId="Web-{BD19F93F-2429-42B0-9F20-22743F1FE404}" dt="2021-09-15T17:05:57.488" v="72"/>
          <ac:spMkLst>
            <pc:docMk/>
            <pc:sldMk cId="2669186555" sldId="272"/>
            <ac:spMk id="4" creationId="{9663475C-22AB-443D-A717-1EA7CF0EBE3D}"/>
          </ac:spMkLst>
        </pc:spChg>
        <pc:spChg chg="add del mod">
          <ac:chgData name="Silsby,Christopher Eric" userId="S::cesils02@louisville.edu::67545249-b618-4de7-a565-b5e80f80ef3a" providerId="AD" clId="Web-{BD19F93F-2429-42B0-9F20-22743F1FE404}" dt="2021-09-15T17:38:09.804" v="848"/>
          <ac:spMkLst>
            <pc:docMk/>
            <pc:sldMk cId="2669186555" sldId="272"/>
            <ac:spMk id="6" creationId="{4594C28C-DDCA-4EEE-8D8F-ADF002F4B33E}"/>
          </ac:spMkLst>
        </pc:spChg>
        <pc:spChg chg="del mod">
          <ac:chgData name="Silsby,Christopher Eric" userId="S::cesils02@louisville.edu::67545249-b618-4de7-a565-b5e80f80ef3a" providerId="AD" clId="Web-{BD19F93F-2429-42B0-9F20-22743F1FE404}" dt="2021-09-15T17:38:26.648" v="849"/>
          <ac:spMkLst>
            <pc:docMk/>
            <pc:sldMk cId="2669186555" sldId="272"/>
            <ac:spMk id="7" creationId="{27A7AF9B-40D6-4FCF-889E-DE8038061EDA}"/>
          </ac:spMkLst>
        </pc:spChg>
      </pc:sldChg>
    </pc:docChg>
  </pc:docChgLst>
  <pc:docChgLst>
    <pc:chgData name="Druen,Xiaoyin Chen" userId="S::xcdrue01@louisville.edu::8135817a-53cb-4852-adf8-ba243e1a7b5b" providerId="AD" clId="Web-{B6EFBC8D-CDAA-4F9E-A8EE-EA6AABB59D6F}"/>
    <pc:docChg chg="modSld">
      <pc:chgData name="Druen,Xiaoyin Chen" userId="S::xcdrue01@louisville.edu::8135817a-53cb-4852-adf8-ba243e1a7b5b" providerId="AD" clId="Web-{B6EFBC8D-CDAA-4F9E-A8EE-EA6AABB59D6F}" dt="2021-09-28T16:49:32.727" v="9"/>
      <pc:docMkLst>
        <pc:docMk/>
      </pc:docMkLst>
      <pc:sldChg chg="modSp">
        <pc:chgData name="Druen,Xiaoyin Chen" userId="S::xcdrue01@louisville.edu::8135817a-53cb-4852-adf8-ba243e1a7b5b" providerId="AD" clId="Web-{B6EFBC8D-CDAA-4F9E-A8EE-EA6AABB59D6F}" dt="2021-09-28T16:49:32.727" v="9"/>
        <pc:sldMkLst>
          <pc:docMk/>
          <pc:sldMk cId="2157812614" sldId="287"/>
        </pc:sldMkLst>
        <pc:graphicFrameChg chg="mod modGraphic">
          <ac:chgData name="Druen,Xiaoyin Chen" userId="S::xcdrue01@louisville.edu::8135817a-53cb-4852-adf8-ba243e1a7b5b" providerId="AD" clId="Web-{B6EFBC8D-CDAA-4F9E-A8EE-EA6AABB59D6F}" dt="2021-09-28T16:49:32.727" v="9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Silsby,Christopher Eric" userId="S::cesils02@louisville.edu::67545249-b618-4de7-a565-b5e80f80ef3a" providerId="AD" clId="Web-{70C1FF26-A798-4A34-A330-FA841F686A31}"/>
    <pc:docChg chg="modSld sldOrd">
      <pc:chgData name="Silsby,Christopher Eric" userId="S::cesils02@louisville.edu::67545249-b618-4de7-a565-b5e80f80ef3a" providerId="AD" clId="Web-{70C1FF26-A798-4A34-A330-FA841F686A31}" dt="2021-12-11T02:53:32.185" v="299" actId="1076"/>
      <pc:docMkLst>
        <pc:docMk/>
      </pc:docMkLst>
      <pc:sldChg chg="addSp delSp modSp">
        <pc:chgData name="Silsby,Christopher Eric" userId="S::cesils02@louisville.edu::67545249-b618-4de7-a565-b5e80f80ef3a" providerId="AD" clId="Web-{70C1FF26-A798-4A34-A330-FA841F686A31}" dt="2021-12-11T02:51:00.498" v="284" actId="1076"/>
        <pc:sldMkLst>
          <pc:docMk/>
          <pc:sldMk cId="2476567508" sldId="276"/>
        </pc:sldMkLst>
        <pc:spChg chg="mod">
          <ac:chgData name="Silsby,Christopher Eric" userId="S::cesils02@louisville.edu::67545249-b618-4de7-a565-b5e80f80ef3a" providerId="AD" clId="Web-{70C1FF26-A798-4A34-A330-FA841F686A31}" dt="2021-12-11T02:43:23.938" v="246" actId="1076"/>
          <ac:spMkLst>
            <pc:docMk/>
            <pc:sldMk cId="2476567508" sldId="276"/>
            <ac:spMk id="2" creationId="{A3BE465C-77CD-464B-932C-5A5414723C70}"/>
          </ac:spMkLst>
        </pc:spChg>
        <pc:spChg chg="mod">
          <ac:chgData name="Silsby,Christopher Eric" userId="S::cesils02@louisville.edu::67545249-b618-4de7-a565-b5e80f80ef3a" providerId="AD" clId="Web-{70C1FF26-A798-4A34-A330-FA841F686A31}" dt="2021-12-11T02:37:12.002" v="99" actId="1076"/>
          <ac:spMkLst>
            <pc:docMk/>
            <pc:sldMk cId="2476567508" sldId="276"/>
            <ac:spMk id="3" creationId="{463B6837-6C32-4A97-AE39-4242C39D1C47}"/>
          </ac:spMkLst>
        </pc:spChg>
        <pc:spChg chg="add mod">
          <ac:chgData name="Silsby,Christopher Eric" userId="S::cesils02@louisville.edu::67545249-b618-4de7-a565-b5e80f80ef3a" providerId="AD" clId="Web-{70C1FF26-A798-4A34-A330-FA841F686A31}" dt="2021-12-11T02:42:16.579" v="244" actId="20577"/>
          <ac:spMkLst>
            <pc:docMk/>
            <pc:sldMk cId="2476567508" sldId="276"/>
            <ac:spMk id="6" creationId="{092D26CA-03E6-4BF8-A5E8-AF4FCE6DDE32}"/>
          </ac:spMkLst>
        </pc:spChg>
        <pc:spChg chg="add del">
          <ac:chgData name="Silsby,Christopher Eric" userId="S::cesils02@louisville.edu::67545249-b618-4de7-a565-b5e80f80ef3a" providerId="AD" clId="Web-{70C1FF26-A798-4A34-A330-FA841F686A31}" dt="2021-12-11T02:37:41.815" v="104"/>
          <ac:spMkLst>
            <pc:docMk/>
            <pc:sldMk cId="2476567508" sldId="276"/>
            <ac:spMk id="7" creationId="{A4B8AAD9-A5DF-49BE-88D6-3CC28D1F4A40}"/>
          </ac:spMkLst>
        </pc:spChg>
        <pc:spChg chg="add mod">
          <ac:chgData name="Silsby,Christopher Eric" userId="S::cesils02@louisville.edu::67545249-b618-4de7-a565-b5e80f80ef3a" providerId="AD" clId="Web-{70C1FF26-A798-4A34-A330-FA841F686A31}" dt="2021-12-11T02:51:00.498" v="284" actId="1076"/>
          <ac:spMkLst>
            <pc:docMk/>
            <pc:sldMk cId="2476567508" sldId="276"/>
            <ac:spMk id="8" creationId="{ADE4E8EF-1208-4792-8AAD-7F8217A44558}"/>
          </ac:spMkLst>
        </pc:spChg>
        <pc:picChg chg="mod">
          <ac:chgData name="Silsby,Christopher Eric" userId="S::cesils02@louisville.edu::67545249-b618-4de7-a565-b5e80f80ef3a" providerId="AD" clId="Web-{70C1FF26-A798-4A34-A330-FA841F686A31}" dt="2021-12-11T02:43:34.735" v="248" actId="1076"/>
          <ac:picMkLst>
            <pc:docMk/>
            <pc:sldMk cId="2476567508" sldId="276"/>
            <ac:picMk id="4" creationId="{584B628D-AEEF-4B2E-9B46-26B9EC044661}"/>
          </ac:picMkLst>
        </pc:picChg>
        <pc:picChg chg="add mod">
          <ac:chgData name="Silsby,Christopher Eric" userId="S::cesils02@louisville.edu::67545249-b618-4de7-a565-b5e80f80ef3a" providerId="AD" clId="Web-{70C1FF26-A798-4A34-A330-FA841F686A31}" dt="2021-12-11T02:43:41.563" v="250" actId="1076"/>
          <ac:picMkLst>
            <pc:docMk/>
            <pc:sldMk cId="2476567508" sldId="276"/>
            <ac:picMk id="5" creationId="{BF16B546-FAE8-4DD5-B5CA-9A7BECC1B470}"/>
          </ac:picMkLst>
        </pc:picChg>
      </pc:sldChg>
      <pc:sldChg chg="addSp modSp">
        <pc:chgData name="Silsby,Christopher Eric" userId="S::cesils02@louisville.edu::67545249-b618-4de7-a565-b5e80f80ef3a" providerId="AD" clId="Web-{70C1FF26-A798-4A34-A330-FA841F686A31}" dt="2021-12-11T02:52:05.748" v="288" actId="1076"/>
        <pc:sldMkLst>
          <pc:docMk/>
          <pc:sldMk cId="1764323212" sldId="283"/>
        </pc:sldMkLst>
        <pc:spChg chg="add mod">
          <ac:chgData name="Silsby,Christopher Eric" userId="S::cesils02@louisville.edu::67545249-b618-4de7-a565-b5e80f80ef3a" providerId="AD" clId="Web-{70C1FF26-A798-4A34-A330-FA841F686A31}" dt="2021-12-11T02:52:05.748" v="288" actId="1076"/>
          <ac:spMkLst>
            <pc:docMk/>
            <pc:sldMk cId="1764323212" sldId="283"/>
            <ac:spMk id="5" creationId="{BF28A1D7-A097-4669-8649-2D2D36B4D470}"/>
          </ac:spMkLst>
        </pc:spChg>
      </pc:sldChg>
      <pc:sldChg chg="addSp modSp">
        <pc:chgData name="Silsby,Christopher Eric" userId="S::cesils02@louisville.edu::67545249-b618-4de7-a565-b5e80f80ef3a" providerId="AD" clId="Web-{70C1FF26-A798-4A34-A330-FA841F686A31}" dt="2021-12-11T02:52:26.248" v="290" actId="1076"/>
        <pc:sldMkLst>
          <pc:docMk/>
          <pc:sldMk cId="403187679" sldId="285"/>
        </pc:sldMkLst>
        <pc:spChg chg="add mod">
          <ac:chgData name="Silsby,Christopher Eric" userId="S::cesils02@louisville.edu::67545249-b618-4de7-a565-b5e80f80ef3a" providerId="AD" clId="Web-{70C1FF26-A798-4A34-A330-FA841F686A31}" dt="2021-12-11T02:52:26.248" v="290" actId="1076"/>
          <ac:spMkLst>
            <pc:docMk/>
            <pc:sldMk cId="403187679" sldId="285"/>
            <ac:spMk id="3" creationId="{EA1A243F-43E7-43A0-9819-CEEEA6156144}"/>
          </ac:spMkLst>
        </pc:spChg>
      </pc:sldChg>
      <pc:sldChg chg="mod ord modShow">
        <pc:chgData name="Silsby,Christopher Eric" userId="S::cesils02@louisville.edu::67545249-b618-4de7-a565-b5e80f80ef3a" providerId="AD" clId="Web-{70C1FF26-A798-4A34-A330-FA841F686A31}" dt="2021-12-11T02:23:40.314" v="11"/>
        <pc:sldMkLst>
          <pc:docMk/>
          <pc:sldMk cId="2067872280" sldId="293"/>
        </pc:sldMkLst>
      </pc:sldChg>
      <pc:sldChg chg="addSp delSp modSp">
        <pc:chgData name="Silsby,Christopher Eric" userId="S::cesils02@louisville.edu::67545249-b618-4de7-a565-b5e80f80ef3a" providerId="AD" clId="Web-{70C1FF26-A798-4A34-A330-FA841F686A31}" dt="2021-12-11T02:17:19.785" v="4" actId="1076"/>
        <pc:sldMkLst>
          <pc:docMk/>
          <pc:sldMk cId="2005655719" sldId="299"/>
        </pc:sldMkLst>
        <pc:picChg chg="del">
          <ac:chgData name="Silsby,Christopher Eric" userId="S::cesils02@louisville.edu::67545249-b618-4de7-a565-b5e80f80ef3a" providerId="AD" clId="Web-{70C1FF26-A798-4A34-A330-FA841F686A31}" dt="2021-12-11T02:17:00.410" v="0"/>
          <ac:picMkLst>
            <pc:docMk/>
            <pc:sldMk cId="2005655719" sldId="299"/>
            <ac:picMk id="3" creationId="{7B292891-5697-4D99-B559-8850024C3848}"/>
          </ac:picMkLst>
        </pc:picChg>
        <pc:picChg chg="add mod">
          <ac:chgData name="Silsby,Christopher Eric" userId="S::cesils02@louisville.edu::67545249-b618-4de7-a565-b5e80f80ef3a" providerId="AD" clId="Web-{70C1FF26-A798-4A34-A330-FA841F686A31}" dt="2021-12-11T02:17:19.785" v="4" actId="1076"/>
          <ac:picMkLst>
            <pc:docMk/>
            <pc:sldMk cId="2005655719" sldId="299"/>
            <ac:picMk id="5" creationId="{391B687B-351B-4F58-8493-F7D25CBAC5A2}"/>
          </ac:picMkLst>
        </pc:picChg>
      </pc:sldChg>
      <pc:sldChg chg="addSp modSp">
        <pc:chgData name="Silsby,Christopher Eric" userId="S::cesils02@louisville.edu::67545249-b618-4de7-a565-b5e80f80ef3a" providerId="AD" clId="Web-{70C1FF26-A798-4A34-A330-FA841F686A31}" dt="2021-12-11T02:51:33.982" v="286" actId="1076"/>
        <pc:sldMkLst>
          <pc:docMk/>
          <pc:sldMk cId="3794633739" sldId="300"/>
        </pc:sldMkLst>
        <pc:spChg chg="add mod">
          <ac:chgData name="Silsby,Christopher Eric" userId="S::cesils02@louisville.edu::67545249-b618-4de7-a565-b5e80f80ef3a" providerId="AD" clId="Web-{70C1FF26-A798-4A34-A330-FA841F686A31}" dt="2021-12-11T02:51:33.982" v="286" actId="1076"/>
          <ac:spMkLst>
            <pc:docMk/>
            <pc:sldMk cId="3794633739" sldId="300"/>
            <ac:spMk id="6" creationId="{3451EFB2-C997-4813-9039-3FC70852059E}"/>
          </ac:spMkLst>
        </pc:spChg>
      </pc:sldChg>
      <pc:sldChg chg="addSp delSp modSp">
        <pc:chgData name="Silsby,Christopher Eric" userId="S::cesils02@louisville.edu::67545249-b618-4de7-a565-b5e80f80ef3a" providerId="AD" clId="Web-{70C1FF26-A798-4A34-A330-FA841F686A31}" dt="2021-12-11T02:19:33.549" v="9" actId="1076"/>
        <pc:sldMkLst>
          <pc:docMk/>
          <pc:sldMk cId="1948582017" sldId="309"/>
        </pc:sldMkLst>
        <pc:picChg chg="add mod">
          <ac:chgData name="Silsby,Christopher Eric" userId="S::cesils02@louisville.edu::67545249-b618-4de7-a565-b5e80f80ef3a" providerId="AD" clId="Web-{70C1FF26-A798-4A34-A330-FA841F686A31}" dt="2021-12-11T02:19:33.549" v="9" actId="1076"/>
          <ac:picMkLst>
            <pc:docMk/>
            <pc:sldMk cId="1948582017" sldId="309"/>
            <ac:picMk id="2" creationId="{BC7448BD-F2B9-4097-BEA5-AA34B2C388D4}"/>
          </ac:picMkLst>
        </pc:picChg>
        <pc:picChg chg="del">
          <ac:chgData name="Silsby,Christopher Eric" userId="S::cesils02@louisville.edu::67545249-b618-4de7-a565-b5e80f80ef3a" providerId="AD" clId="Web-{70C1FF26-A798-4A34-A330-FA841F686A31}" dt="2021-12-11T02:19:03.331" v="5"/>
          <ac:picMkLst>
            <pc:docMk/>
            <pc:sldMk cId="1948582017" sldId="309"/>
            <ac:picMk id="6" creationId="{F1EFBA58-2219-4F2A-BCFA-FAFFF75A6EB6}"/>
          </ac:picMkLst>
        </pc:picChg>
      </pc:sldChg>
      <pc:sldChg chg="addSp modSp">
        <pc:chgData name="Silsby,Christopher Eric" userId="S::cesils02@louisville.edu::67545249-b618-4de7-a565-b5e80f80ef3a" providerId="AD" clId="Web-{70C1FF26-A798-4A34-A330-FA841F686A31}" dt="2021-12-11T02:25:17.235" v="37" actId="20577"/>
        <pc:sldMkLst>
          <pc:docMk/>
          <pc:sldMk cId="2069678685" sldId="315"/>
        </pc:sldMkLst>
        <pc:spChg chg="add mod">
          <ac:chgData name="Silsby,Christopher Eric" userId="S::cesils02@louisville.edu::67545249-b618-4de7-a565-b5e80f80ef3a" providerId="AD" clId="Web-{70C1FF26-A798-4A34-A330-FA841F686A31}" dt="2021-12-11T02:25:17.235" v="37" actId="20577"/>
          <ac:spMkLst>
            <pc:docMk/>
            <pc:sldMk cId="2069678685" sldId="315"/>
            <ac:spMk id="2" creationId="{62357201-8C23-43DF-A5CB-8455F17E5AD5}"/>
          </ac:spMkLst>
        </pc:spChg>
      </pc:sldChg>
      <pc:sldChg chg="addSp modSp">
        <pc:chgData name="Silsby,Christopher Eric" userId="S::cesils02@louisville.edu::67545249-b618-4de7-a565-b5e80f80ef3a" providerId="AD" clId="Web-{70C1FF26-A798-4A34-A330-FA841F686A31}" dt="2021-12-11T02:25:27.063" v="38"/>
        <pc:sldMkLst>
          <pc:docMk/>
          <pc:sldMk cId="1347640375" sldId="316"/>
        </pc:sldMkLst>
        <pc:spChg chg="add mod">
          <ac:chgData name="Silsby,Christopher Eric" userId="S::cesils02@louisville.edu::67545249-b618-4de7-a565-b5e80f80ef3a" providerId="AD" clId="Web-{70C1FF26-A798-4A34-A330-FA841F686A31}" dt="2021-12-11T02:25:27.063" v="38"/>
          <ac:spMkLst>
            <pc:docMk/>
            <pc:sldMk cId="1347640375" sldId="316"/>
            <ac:spMk id="2" creationId="{65482282-16F6-4B75-98E7-92F6C185CEE2}"/>
          </ac:spMkLst>
        </pc:spChg>
      </pc:sldChg>
      <pc:sldChg chg="addSp modSp">
        <pc:chgData name="Silsby,Christopher Eric" userId="S::cesils02@louisville.edu::67545249-b618-4de7-a565-b5e80f80ef3a" providerId="AD" clId="Web-{70C1FF26-A798-4A34-A330-FA841F686A31}" dt="2021-12-11T02:53:32.185" v="299" actId="1076"/>
        <pc:sldMkLst>
          <pc:docMk/>
          <pc:sldMk cId="1840814997" sldId="317"/>
        </pc:sldMkLst>
        <pc:spChg chg="add mod">
          <ac:chgData name="Silsby,Christopher Eric" userId="S::cesils02@louisville.edu::67545249-b618-4de7-a565-b5e80f80ef3a" providerId="AD" clId="Web-{70C1FF26-A798-4A34-A330-FA841F686A31}" dt="2021-12-11T02:26:16.610" v="45" actId="1076"/>
          <ac:spMkLst>
            <pc:docMk/>
            <pc:sldMk cId="1840814997" sldId="317"/>
            <ac:spMk id="2" creationId="{DD58B7B9-7775-4179-9C96-00898B67EBF8}"/>
          </ac:spMkLst>
        </pc:spChg>
        <pc:spChg chg="add mod">
          <ac:chgData name="Silsby,Christopher Eric" userId="S::cesils02@louisville.edu::67545249-b618-4de7-a565-b5e80f80ef3a" providerId="AD" clId="Web-{70C1FF26-A798-4A34-A330-FA841F686A31}" dt="2021-12-11T02:53:32.185" v="299" actId="1076"/>
          <ac:spMkLst>
            <pc:docMk/>
            <pc:sldMk cId="1840814997" sldId="317"/>
            <ac:spMk id="3" creationId="{44250EDF-8019-4F69-8DE0-D353D7868C13}"/>
          </ac:spMkLst>
        </pc:spChg>
        <pc:picChg chg="mod">
          <ac:chgData name="Silsby,Christopher Eric" userId="S::cesils02@louisville.edu::67545249-b618-4de7-a565-b5e80f80ef3a" providerId="AD" clId="Web-{70C1FF26-A798-4A34-A330-FA841F686A31}" dt="2021-12-11T02:29:31.140" v="78" actId="14100"/>
          <ac:picMkLst>
            <pc:docMk/>
            <pc:sldMk cId="1840814997" sldId="317"/>
            <ac:picMk id="4" creationId="{46F7ECC3-561E-4E46-8193-6E8185ACE350}"/>
          </ac:picMkLst>
        </pc:picChg>
      </pc:sldChg>
      <pc:sldChg chg="addSp modSp">
        <pc:chgData name="Silsby,Christopher Eric" userId="S::cesils02@louisville.edu::67545249-b618-4de7-a565-b5e80f80ef3a" providerId="AD" clId="Web-{70C1FF26-A798-4A34-A330-FA841F686A31}" dt="2021-12-11T02:29:01.953" v="76" actId="14100"/>
        <pc:sldMkLst>
          <pc:docMk/>
          <pc:sldMk cId="1066361206" sldId="318"/>
        </pc:sldMkLst>
        <pc:spChg chg="add mod">
          <ac:chgData name="Silsby,Christopher Eric" userId="S::cesils02@louisville.edu::67545249-b618-4de7-a565-b5e80f80ef3a" providerId="AD" clId="Web-{70C1FF26-A798-4A34-A330-FA841F686A31}" dt="2021-12-11T02:26:49.375" v="57" actId="1076"/>
          <ac:spMkLst>
            <pc:docMk/>
            <pc:sldMk cId="1066361206" sldId="318"/>
            <ac:spMk id="2" creationId="{3312422E-02BF-41E8-82DE-13522969D548}"/>
          </ac:spMkLst>
        </pc:spChg>
        <pc:picChg chg="mod">
          <ac:chgData name="Silsby,Christopher Eric" userId="S::cesils02@louisville.edu::67545249-b618-4de7-a565-b5e80f80ef3a" providerId="AD" clId="Web-{70C1FF26-A798-4A34-A330-FA841F686A31}" dt="2021-12-11T02:29:01.953" v="76" actId="14100"/>
          <ac:picMkLst>
            <pc:docMk/>
            <pc:sldMk cId="1066361206" sldId="318"/>
            <ac:picMk id="4" creationId="{2C15DFB0-246D-4EA8-9178-C1EF2C59D1A8}"/>
          </ac:picMkLst>
        </pc:picChg>
      </pc:sldChg>
      <pc:sldChg chg="addSp modSp">
        <pc:chgData name="Silsby,Christopher Eric" userId="S::cesils02@louisville.edu::67545249-b618-4de7-a565-b5e80f80ef3a" providerId="AD" clId="Web-{70C1FF26-A798-4A34-A330-FA841F686A31}" dt="2021-12-11T02:28:44.984" v="74" actId="1076"/>
        <pc:sldMkLst>
          <pc:docMk/>
          <pc:sldMk cId="399052561" sldId="319"/>
        </pc:sldMkLst>
        <pc:spChg chg="add mod">
          <ac:chgData name="Silsby,Christopher Eric" userId="S::cesils02@louisville.edu::67545249-b618-4de7-a565-b5e80f80ef3a" providerId="AD" clId="Web-{70C1FF26-A798-4A34-A330-FA841F686A31}" dt="2021-12-11T02:27:16.469" v="63" actId="1076"/>
          <ac:spMkLst>
            <pc:docMk/>
            <pc:sldMk cId="399052561" sldId="319"/>
            <ac:spMk id="2" creationId="{4434F389-E0E3-4910-9EC7-0EF8039980D3}"/>
          </ac:spMkLst>
        </pc:spChg>
        <pc:picChg chg="mod">
          <ac:chgData name="Silsby,Christopher Eric" userId="S::cesils02@louisville.edu::67545249-b618-4de7-a565-b5e80f80ef3a" providerId="AD" clId="Web-{70C1FF26-A798-4A34-A330-FA841F686A31}" dt="2021-12-11T02:28:44.984" v="74" actId="1076"/>
          <ac:picMkLst>
            <pc:docMk/>
            <pc:sldMk cId="399052561" sldId="319"/>
            <ac:picMk id="4" creationId="{42B1A4B5-0D6D-4758-8B47-185CC9C3FB97}"/>
          </ac:picMkLst>
        </pc:picChg>
      </pc:sldChg>
    </pc:docChg>
  </pc:docChgLst>
  <pc:docChgLst>
    <pc:chgData name="Druen,Xiaoyin Chen" userId="S::xcdrue01@louisville.edu::8135817a-53cb-4852-adf8-ba243e1a7b5b" providerId="AD" clId="Web-{33A309AE-E171-4BEA-80DF-4A6467B1897A}"/>
    <pc:docChg chg="delSld modSld">
      <pc:chgData name="Druen,Xiaoyin Chen" userId="S::xcdrue01@louisville.edu::8135817a-53cb-4852-adf8-ba243e1a7b5b" providerId="AD" clId="Web-{33A309AE-E171-4BEA-80DF-4A6467B1897A}" dt="2021-11-28T23:53:03.026" v="5" actId="20577"/>
      <pc:docMkLst>
        <pc:docMk/>
      </pc:docMkLst>
      <pc:sldChg chg="modSp">
        <pc:chgData name="Druen,Xiaoyin Chen" userId="S::xcdrue01@louisville.edu::8135817a-53cb-4852-adf8-ba243e1a7b5b" providerId="AD" clId="Web-{33A309AE-E171-4BEA-80DF-4A6467B1897A}" dt="2021-11-28T23:52:53.932" v="3" actId="20577"/>
        <pc:sldMkLst>
          <pc:docMk/>
          <pc:sldMk cId="3541434524" sldId="297"/>
        </pc:sldMkLst>
        <pc:spChg chg="mod">
          <ac:chgData name="Druen,Xiaoyin Chen" userId="S::xcdrue01@louisville.edu::8135817a-53cb-4852-adf8-ba243e1a7b5b" providerId="AD" clId="Web-{33A309AE-E171-4BEA-80DF-4A6467B1897A}" dt="2021-11-28T23:52:53.932" v="3" actId="20577"/>
          <ac:spMkLst>
            <pc:docMk/>
            <pc:sldMk cId="3541434524" sldId="297"/>
            <ac:spMk id="2" creationId="{72F0C3EC-57B5-450B-BE72-6B3DF6404237}"/>
          </ac:spMkLst>
        </pc:spChg>
      </pc:sldChg>
      <pc:sldChg chg="modSp">
        <pc:chgData name="Druen,Xiaoyin Chen" userId="S::xcdrue01@louisville.edu::8135817a-53cb-4852-adf8-ba243e1a7b5b" providerId="AD" clId="Web-{33A309AE-E171-4BEA-80DF-4A6467B1897A}" dt="2021-11-28T23:53:03.026" v="5" actId="20577"/>
        <pc:sldMkLst>
          <pc:docMk/>
          <pc:sldMk cId="1161968179" sldId="298"/>
        </pc:sldMkLst>
        <pc:spChg chg="mod">
          <ac:chgData name="Druen,Xiaoyin Chen" userId="S::xcdrue01@louisville.edu::8135817a-53cb-4852-adf8-ba243e1a7b5b" providerId="AD" clId="Web-{33A309AE-E171-4BEA-80DF-4A6467B1897A}" dt="2021-11-28T23:53:03.026" v="5" actId="20577"/>
          <ac:spMkLst>
            <pc:docMk/>
            <pc:sldMk cId="1161968179" sldId="298"/>
            <ac:spMk id="2" creationId="{72F0C3EC-57B5-450B-BE72-6B3DF6404237}"/>
          </ac:spMkLst>
        </pc:spChg>
      </pc:sldChg>
      <pc:sldChg chg="del">
        <pc:chgData name="Druen,Xiaoyin Chen" userId="S::xcdrue01@louisville.edu::8135817a-53cb-4852-adf8-ba243e1a7b5b" providerId="AD" clId="Web-{33A309AE-E171-4BEA-80DF-4A6467B1897A}" dt="2021-11-28T23:50:51.918" v="1"/>
        <pc:sldMkLst>
          <pc:docMk/>
          <pc:sldMk cId="597204086" sldId="302"/>
        </pc:sldMkLst>
      </pc:sldChg>
      <pc:sldChg chg="del">
        <pc:chgData name="Druen,Xiaoyin Chen" userId="S::xcdrue01@louisville.edu::8135817a-53cb-4852-adf8-ba243e1a7b5b" providerId="AD" clId="Web-{33A309AE-E171-4BEA-80DF-4A6467B1897A}" dt="2021-11-28T23:50:47.402" v="0"/>
        <pc:sldMkLst>
          <pc:docMk/>
          <pc:sldMk cId="993980013" sldId="304"/>
        </pc:sldMkLst>
      </pc:sldChg>
    </pc:docChg>
  </pc:docChgLst>
  <pc:docChgLst>
    <pc:chgData name="Furlow,Jonathan Thomas" userId="S::jtfurl01@louisville.edu::049c8a85-8afe-4d58-ac0f-141a5e69edd1" providerId="AD" clId="Web-{748973CC-46FC-44A6-957E-423236CB223A}"/>
    <pc:docChg chg="addSld modSld">
      <pc:chgData name="Furlow,Jonathan Thomas" userId="S::jtfurl01@louisville.edu::049c8a85-8afe-4d58-ac0f-141a5e69edd1" providerId="AD" clId="Web-{748973CC-46FC-44A6-957E-423236CB223A}" dt="2021-09-14T19:11:20.302" v="212" actId="20577"/>
      <pc:docMkLst>
        <pc:docMk/>
      </pc:docMkLst>
      <pc:sldChg chg="modSp new">
        <pc:chgData name="Furlow,Jonathan Thomas" userId="S::jtfurl01@louisville.edu::049c8a85-8afe-4d58-ac0f-141a5e69edd1" providerId="AD" clId="Web-{748973CC-46FC-44A6-957E-423236CB223A}" dt="2021-09-14T19:11:20.302" v="212" actId="20577"/>
        <pc:sldMkLst>
          <pc:docMk/>
          <pc:sldMk cId="409141384" sldId="266"/>
        </pc:sldMkLst>
        <pc:spChg chg="mod">
          <ac:chgData name="Furlow,Jonathan Thomas" userId="S::jtfurl01@louisville.edu::049c8a85-8afe-4d58-ac0f-141a5e69edd1" providerId="AD" clId="Web-{748973CC-46FC-44A6-957E-423236CB223A}" dt="2021-09-14T19:03:53.772" v="9" actId="20577"/>
          <ac:spMkLst>
            <pc:docMk/>
            <pc:sldMk cId="409141384" sldId="266"/>
            <ac:spMk id="2" creationId="{0B4082B3-0A85-4EAB-AB24-451D0BB02A2A}"/>
          </ac:spMkLst>
        </pc:spChg>
        <pc:spChg chg="mod">
          <ac:chgData name="Furlow,Jonathan Thomas" userId="S::jtfurl01@louisville.edu::049c8a85-8afe-4d58-ac0f-141a5e69edd1" providerId="AD" clId="Web-{748973CC-46FC-44A6-957E-423236CB223A}" dt="2021-09-14T19:11:20.302" v="212" actId="20577"/>
          <ac:spMkLst>
            <pc:docMk/>
            <pc:sldMk cId="409141384" sldId="266"/>
            <ac:spMk id="3" creationId="{1BEC0047-CFAC-41AB-9D98-4692474B0AF7}"/>
          </ac:spMkLst>
        </pc:spChg>
      </pc:sldChg>
    </pc:docChg>
  </pc:docChgLst>
  <pc:docChgLst>
    <pc:chgData name="Druen,Xiaoyin Chen" userId="S::xcdrue01@louisville.edu::8135817a-53cb-4852-adf8-ba243e1a7b5b" providerId="AD" clId="Web-{66B3B6C8-8787-4BE6-8A2B-1BA779288569}"/>
    <pc:docChg chg="addSld modSld sldOrd">
      <pc:chgData name="Druen,Xiaoyin Chen" userId="S::xcdrue01@louisville.edu::8135817a-53cb-4852-adf8-ba243e1a7b5b" providerId="AD" clId="Web-{66B3B6C8-8787-4BE6-8A2B-1BA779288569}" dt="2021-10-18T20:54:17.575" v="79" actId="14100"/>
      <pc:docMkLst>
        <pc:docMk/>
      </pc:docMkLst>
      <pc:sldChg chg="mod modShow">
        <pc:chgData name="Druen,Xiaoyin Chen" userId="S::xcdrue01@louisville.edu::8135817a-53cb-4852-adf8-ba243e1a7b5b" providerId="AD" clId="Web-{66B3B6C8-8787-4BE6-8A2B-1BA779288569}" dt="2021-10-18T20:53:13.010" v="68"/>
        <pc:sldMkLst>
          <pc:docMk/>
          <pc:sldMk cId="4047061738" sldId="273"/>
        </pc:sldMkLst>
      </pc:sldChg>
      <pc:sldChg chg="mod modShow">
        <pc:chgData name="Druen,Xiaoyin Chen" userId="S::xcdrue01@louisville.edu::8135817a-53cb-4852-adf8-ba243e1a7b5b" providerId="AD" clId="Web-{66B3B6C8-8787-4BE6-8A2B-1BA779288569}" dt="2021-10-18T20:53:18.386" v="69"/>
        <pc:sldMkLst>
          <pc:docMk/>
          <pc:sldMk cId="4263446424" sldId="278"/>
        </pc:sldMkLst>
      </pc:sldChg>
      <pc:sldChg chg="mod modShow">
        <pc:chgData name="Druen,Xiaoyin Chen" userId="S::xcdrue01@louisville.edu::8135817a-53cb-4852-adf8-ba243e1a7b5b" providerId="AD" clId="Web-{66B3B6C8-8787-4BE6-8A2B-1BA779288569}" dt="2021-10-18T20:53:20.714" v="70"/>
        <pc:sldMkLst>
          <pc:docMk/>
          <pc:sldMk cId="2490071250" sldId="279"/>
        </pc:sldMkLst>
      </pc:sldChg>
      <pc:sldChg chg="addSp modSp new ord">
        <pc:chgData name="Druen,Xiaoyin Chen" userId="S::xcdrue01@louisville.edu::8135817a-53cb-4852-adf8-ba243e1a7b5b" providerId="AD" clId="Web-{66B3B6C8-8787-4BE6-8A2B-1BA779288569}" dt="2021-10-18T20:54:17.575" v="79" actId="14100"/>
        <pc:sldMkLst>
          <pc:docMk/>
          <pc:sldMk cId="1052063724" sldId="288"/>
        </pc:sldMkLst>
        <pc:graphicFrameChg chg="add mod modGraphic">
          <ac:chgData name="Druen,Xiaoyin Chen" userId="S::xcdrue01@louisville.edu::8135817a-53cb-4852-adf8-ba243e1a7b5b" providerId="AD" clId="Web-{66B3B6C8-8787-4BE6-8A2B-1BA779288569}" dt="2021-10-18T20:54:17.575" v="79" actId="14100"/>
          <ac:graphicFrameMkLst>
            <pc:docMk/>
            <pc:sldMk cId="1052063724" sldId="288"/>
            <ac:graphicFrameMk id="2" creationId="{5F0C23F8-1E8E-4E74-A9BF-91C8762C3100}"/>
          </ac:graphicFrameMkLst>
        </pc:graphicFrameChg>
      </pc:sldChg>
    </pc:docChg>
  </pc:docChgLst>
  <pc:docChgLst>
    <pc:chgData name="Druen,Xiaoyin Chen" userId="S::xcdrue01@louisville.edu::8135817a-53cb-4852-adf8-ba243e1a7b5b" providerId="AD" clId="Web-{E50128C8-6E43-4CCB-A107-EAD04D379E6C}"/>
    <pc:docChg chg="modSld">
      <pc:chgData name="Druen,Xiaoyin Chen" userId="S::xcdrue01@louisville.edu::8135817a-53cb-4852-adf8-ba243e1a7b5b" providerId="AD" clId="Web-{E50128C8-6E43-4CCB-A107-EAD04D379E6C}" dt="2021-12-11T17:53:46.201" v="22" actId="20577"/>
      <pc:docMkLst>
        <pc:docMk/>
      </pc:docMkLst>
      <pc:sldChg chg="modSp">
        <pc:chgData name="Druen,Xiaoyin Chen" userId="S::xcdrue01@louisville.edu::8135817a-53cb-4852-adf8-ba243e1a7b5b" providerId="AD" clId="Web-{E50128C8-6E43-4CCB-A107-EAD04D379E6C}" dt="2021-12-11T17:53:46.201" v="22" actId="20577"/>
        <pc:sldMkLst>
          <pc:docMk/>
          <pc:sldMk cId="2823304696" sldId="321"/>
        </pc:sldMkLst>
        <pc:graphicFrameChg chg="modGraphic">
          <ac:chgData name="Druen,Xiaoyin Chen" userId="S::xcdrue01@louisville.edu::8135817a-53cb-4852-adf8-ba243e1a7b5b" providerId="AD" clId="Web-{E50128C8-6E43-4CCB-A107-EAD04D379E6C}" dt="2021-12-11T17:53:46.201" v="22" actId="20577"/>
          <ac:graphicFrameMkLst>
            <pc:docMk/>
            <pc:sldMk cId="2823304696" sldId="321"/>
            <ac:graphicFrameMk id="28" creationId="{A6E2AAC7-EE46-4CCE-873C-94AC91938429}"/>
          </ac:graphicFrameMkLst>
        </pc:graphicFrameChg>
      </pc:sldChg>
    </pc:docChg>
  </pc:docChgLst>
  <pc:docChgLst>
    <pc:chgData name="Druen,Xiaoyin Chen" userId="S::xcdrue01@louisville.edu::8135817a-53cb-4852-adf8-ba243e1a7b5b" providerId="AD" clId="Web-{EBE3344E-5156-453C-BBD3-16928472A30C}"/>
    <pc:docChg chg="modSld">
      <pc:chgData name="Druen,Xiaoyin Chen" userId="S::xcdrue01@louisville.edu::8135817a-53cb-4852-adf8-ba243e1a7b5b" providerId="AD" clId="Web-{EBE3344E-5156-453C-BBD3-16928472A30C}" dt="2021-09-28T16:45:40.071" v="21"/>
      <pc:docMkLst>
        <pc:docMk/>
      </pc:docMkLst>
      <pc:sldChg chg="modSp">
        <pc:chgData name="Druen,Xiaoyin Chen" userId="S::xcdrue01@louisville.edu::8135817a-53cb-4852-adf8-ba243e1a7b5b" providerId="AD" clId="Web-{EBE3344E-5156-453C-BBD3-16928472A30C}" dt="2021-09-28T16:45:40.071" v="21"/>
        <pc:sldMkLst>
          <pc:docMk/>
          <pc:sldMk cId="2157812614" sldId="287"/>
        </pc:sldMkLst>
        <pc:graphicFrameChg chg="mod modGraphic">
          <ac:chgData name="Druen,Xiaoyin Chen" userId="S::xcdrue01@louisville.edu::8135817a-53cb-4852-adf8-ba243e1a7b5b" providerId="AD" clId="Web-{EBE3344E-5156-453C-BBD3-16928472A30C}" dt="2021-09-28T16:45:40.071" v="21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Siebe,Benjamin D" userId="S::bdsieb01@louisville.edu::4b3ec357-38c8-4f80-bbef-3f2f9b63f464" providerId="AD" clId="Web-{970244B2-43EB-4609-8731-7E38BE269B35}"/>
    <pc:docChg chg="modSld">
      <pc:chgData name="Siebe,Benjamin D" userId="S::bdsieb01@louisville.edu::4b3ec357-38c8-4f80-bbef-3f2f9b63f464" providerId="AD" clId="Web-{970244B2-43EB-4609-8731-7E38BE269B35}" dt="2021-09-27T16:00:31.120" v="3" actId="20577"/>
      <pc:docMkLst>
        <pc:docMk/>
      </pc:docMkLst>
      <pc:sldChg chg="modSp">
        <pc:chgData name="Siebe,Benjamin D" userId="S::bdsieb01@louisville.edu::4b3ec357-38c8-4f80-bbef-3f2f9b63f464" providerId="AD" clId="Web-{970244B2-43EB-4609-8731-7E38BE269B35}" dt="2021-09-27T16:00:31.120" v="3" actId="20577"/>
        <pc:sldMkLst>
          <pc:docMk/>
          <pc:sldMk cId="1949396785" sldId="275"/>
        </pc:sldMkLst>
        <pc:spChg chg="mod">
          <ac:chgData name="Siebe,Benjamin D" userId="S::bdsieb01@louisville.edu::4b3ec357-38c8-4f80-bbef-3f2f9b63f464" providerId="AD" clId="Web-{970244B2-43EB-4609-8731-7E38BE269B35}" dt="2021-09-27T16:00:31.120" v="3" actId="20577"/>
          <ac:spMkLst>
            <pc:docMk/>
            <pc:sldMk cId="1949396785" sldId="275"/>
            <ac:spMk id="2" creationId="{20C0E48F-3653-4A4E-B0C1-DF902D1A0C34}"/>
          </ac:spMkLst>
        </pc:spChg>
      </pc:sldChg>
      <pc:sldChg chg="modSp">
        <pc:chgData name="Siebe,Benjamin D" userId="S::bdsieb01@louisville.edu::4b3ec357-38c8-4f80-bbef-3f2f9b63f464" providerId="AD" clId="Web-{970244B2-43EB-4609-8731-7E38BE269B35}" dt="2021-09-27T15:58:41.352" v="1" actId="20577"/>
        <pc:sldMkLst>
          <pc:docMk/>
          <pc:sldMk cId="2476567508" sldId="276"/>
        </pc:sldMkLst>
        <pc:spChg chg="mod">
          <ac:chgData name="Siebe,Benjamin D" userId="S::bdsieb01@louisville.edu::4b3ec357-38c8-4f80-bbef-3f2f9b63f464" providerId="AD" clId="Web-{970244B2-43EB-4609-8731-7E38BE269B35}" dt="2021-09-27T15:58:41.352" v="1" actId="20577"/>
          <ac:spMkLst>
            <pc:docMk/>
            <pc:sldMk cId="2476567508" sldId="276"/>
            <ac:spMk id="2" creationId="{A3BE465C-77CD-464B-932C-5A5414723C70}"/>
          </ac:spMkLst>
        </pc:spChg>
      </pc:sldChg>
    </pc:docChg>
  </pc:docChgLst>
  <pc:docChgLst>
    <pc:chgData name="Silsby,Christopher Eric" userId="S::cesils02@louisville.edu::67545249-b618-4de7-a565-b5e80f80ef3a" providerId="AD" clId="Web-{F3F33D9E-42AD-45EB-9241-1A2A7DB248E0}"/>
    <pc:docChg chg="delSld modSld">
      <pc:chgData name="Silsby,Christopher Eric" userId="S::cesils02@louisville.edu::67545249-b618-4de7-a565-b5e80f80ef3a" providerId="AD" clId="Web-{F3F33D9E-42AD-45EB-9241-1A2A7DB248E0}" dt="2021-09-28T18:59:06.286" v="40" actId="20577"/>
      <pc:docMkLst>
        <pc:docMk/>
      </pc:docMkLst>
      <pc:sldChg chg="modSp">
        <pc:chgData name="Silsby,Christopher Eric" userId="S::cesils02@louisville.edu::67545249-b618-4de7-a565-b5e80f80ef3a" providerId="AD" clId="Web-{F3F33D9E-42AD-45EB-9241-1A2A7DB248E0}" dt="2021-09-28T18:58:11.645" v="36" actId="20577"/>
        <pc:sldMkLst>
          <pc:docMk/>
          <pc:sldMk cId="712608044" sldId="262"/>
        </pc:sldMkLst>
        <pc:spChg chg="mod">
          <ac:chgData name="Silsby,Christopher Eric" userId="S::cesils02@louisville.edu::67545249-b618-4de7-a565-b5e80f80ef3a" providerId="AD" clId="Web-{F3F33D9E-42AD-45EB-9241-1A2A7DB248E0}" dt="2021-09-28T18:58:11.645" v="36" actId="20577"/>
          <ac:spMkLst>
            <pc:docMk/>
            <pc:sldMk cId="712608044" sldId="262"/>
            <ac:spMk id="7" creationId="{27A7AF9B-40D6-4FCF-889E-DE8038061EDA}"/>
          </ac:spMkLst>
        </pc:spChg>
      </pc:sldChg>
      <pc:sldChg chg="modSp">
        <pc:chgData name="Silsby,Christopher Eric" userId="S::cesils02@louisville.edu::67545249-b618-4de7-a565-b5e80f80ef3a" providerId="AD" clId="Web-{F3F33D9E-42AD-45EB-9241-1A2A7DB248E0}" dt="2021-09-28T18:54:37.395" v="15" actId="20577"/>
        <pc:sldMkLst>
          <pc:docMk/>
          <pc:sldMk cId="3727610945" sldId="270"/>
        </pc:sldMkLst>
        <pc:spChg chg="mod">
          <ac:chgData name="Silsby,Christopher Eric" userId="S::cesils02@louisville.edu::67545249-b618-4de7-a565-b5e80f80ef3a" providerId="AD" clId="Web-{F3F33D9E-42AD-45EB-9241-1A2A7DB248E0}" dt="2021-09-28T18:54:37.395" v="15" actId="20577"/>
          <ac:spMkLst>
            <pc:docMk/>
            <pc:sldMk cId="3727610945" sldId="270"/>
            <ac:spMk id="3" creationId="{72987FE8-6903-4F47-8AB2-BF9AD02B3AC3}"/>
          </ac:spMkLst>
        </pc:spChg>
      </pc:sldChg>
      <pc:sldChg chg="modSp">
        <pc:chgData name="Silsby,Christopher Eric" userId="S::cesils02@louisville.edu::67545249-b618-4de7-a565-b5e80f80ef3a" providerId="AD" clId="Web-{F3F33D9E-42AD-45EB-9241-1A2A7DB248E0}" dt="2021-09-28T18:59:06.286" v="40" actId="20577"/>
        <pc:sldMkLst>
          <pc:docMk/>
          <pc:sldMk cId="4263446424" sldId="278"/>
        </pc:sldMkLst>
        <pc:spChg chg="mod">
          <ac:chgData name="Silsby,Christopher Eric" userId="S::cesils02@louisville.edu::67545249-b618-4de7-a565-b5e80f80ef3a" providerId="AD" clId="Web-{F3F33D9E-42AD-45EB-9241-1A2A7DB248E0}" dt="2021-09-28T18:59:06.286" v="40" actId="20577"/>
          <ac:spMkLst>
            <pc:docMk/>
            <pc:sldMk cId="4263446424" sldId="278"/>
            <ac:spMk id="6" creationId="{8959E90D-8D42-49A2-AD2B-D1868D16C72C}"/>
          </ac:spMkLst>
        </pc:spChg>
      </pc:sldChg>
      <pc:sldChg chg="modSp">
        <pc:chgData name="Silsby,Christopher Eric" userId="S::cesils02@louisville.edu::67545249-b618-4de7-a565-b5e80f80ef3a" providerId="AD" clId="Web-{F3F33D9E-42AD-45EB-9241-1A2A7DB248E0}" dt="2021-09-28T18:58:59.333" v="38" actId="20577"/>
        <pc:sldMkLst>
          <pc:docMk/>
          <pc:sldMk cId="2490071250" sldId="279"/>
        </pc:sldMkLst>
        <pc:spChg chg="mod">
          <ac:chgData name="Silsby,Christopher Eric" userId="S::cesils02@louisville.edu::67545249-b618-4de7-a565-b5e80f80ef3a" providerId="AD" clId="Web-{F3F33D9E-42AD-45EB-9241-1A2A7DB248E0}" dt="2021-09-28T18:58:59.333" v="38" actId="20577"/>
          <ac:spMkLst>
            <pc:docMk/>
            <pc:sldMk cId="2490071250" sldId="279"/>
            <ac:spMk id="6" creationId="{8959E90D-8D42-49A2-AD2B-D1868D16C72C}"/>
          </ac:spMkLst>
        </pc:spChg>
      </pc:sldChg>
      <pc:sldChg chg="del">
        <pc:chgData name="Silsby,Christopher Eric" userId="S::cesils02@louisville.edu::67545249-b618-4de7-a565-b5e80f80ef3a" providerId="AD" clId="Web-{F3F33D9E-42AD-45EB-9241-1A2A7DB248E0}" dt="2021-09-28T18:51:12.254" v="0"/>
        <pc:sldMkLst>
          <pc:docMk/>
          <pc:sldMk cId="693486570" sldId="280"/>
        </pc:sldMkLst>
      </pc:sldChg>
      <pc:sldChg chg="del">
        <pc:chgData name="Silsby,Christopher Eric" userId="S::cesils02@louisville.edu::67545249-b618-4de7-a565-b5e80f80ef3a" providerId="AD" clId="Web-{F3F33D9E-42AD-45EB-9241-1A2A7DB248E0}" dt="2021-09-28T18:51:18.129" v="2"/>
        <pc:sldMkLst>
          <pc:docMk/>
          <pc:sldMk cId="1473982061" sldId="281"/>
        </pc:sldMkLst>
      </pc:sldChg>
      <pc:sldChg chg="del">
        <pc:chgData name="Silsby,Christopher Eric" userId="S::cesils02@louisville.edu::67545249-b618-4de7-a565-b5e80f80ef3a" providerId="AD" clId="Web-{F3F33D9E-42AD-45EB-9241-1A2A7DB248E0}" dt="2021-09-28T18:51:15.426" v="1"/>
        <pc:sldMkLst>
          <pc:docMk/>
          <pc:sldMk cId="2048238621" sldId="282"/>
        </pc:sldMkLst>
      </pc:sldChg>
    </pc:docChg>
  </pc:docChgLst>
  <pc:docChgLst>
    <pc:chgData name="Druen,Xiaoyin Chen" userId="S::xcdrue01@louisville.edu::8135817a-53cb-4852-adf8-ba243e1a7b5b" providerId="AD" clId="Web-{9357BB2D-79C1-4B98-B6B1-BCAE4CEE070C}"/>
    <pc:docChg chg="modSld">
      <pc:chgData name="Druen,Xiaoyin Chen" userId="S::xcdrue01@louisville.edu::8135817a-53cb-4852-adf8-ba243e1a7b5b" providerId="AD" clId="Web-{9357BB2D-79C1-4B98-B6B1-BCAE4CEE070C}" dt="2021-09-14T15:41:22.788" v="37" actId="20577"/>
      <pc:docMkLst>
        <pc:docMk/>
      </pc:docMkLst>
      <pc:sldChg chg="modSp">
        <pc:chgData name="Druen,Xiaoyin Chen" userId="S::xcdrue01@louisville.edu::8135817a-53cb-4852-adf8-ba243e1a7b5b" providerId="AD" clId="Web-{9357BB2D-79C1-4B98-B6B1-BCAE4CEE070C}" dt="2021-09-14T15:41:22.788" v="37" actId="20577"/>
        <pc:sldMkLst>
          <pc:docMk/>
          <pc:sldMk cId="875575083" sldId="258"/>
        </pc:sldMkLst>
        <pc:spChg chg="mod">
          <ac:chgData name="Druen,Xiaoyin Chen" userId="S::xcdrue01@louisville.edu::8135817a-53cb-4852-adf8-ba243e1a7b5b" providerId="AD" clId="Web-{9357BB2D-79C1-4B98-B6B1-BCAE4CEE070C}" dt="2021-09-14T15:40:17.958" v="25" actId="1076"/>
          <ac:spMkLst>
            <pc:docMk/>
            <pc:sldMk cId="875575083" sldId="258"/>
            <ac:spMk id="2" creationId="{24E1BB53-3D3C-4C97-AAE6-5EF1B9D2A762}"/>
          </ac:spMkLst>
        </pc:spChg>
        <pc:spChg chg="mod">
          <ac:chgData name="Druen,Xiaoyin Chen" userId="S::xcdrue01@louisville.edu::8135817a-53cb-4852-adf8-ba243e1a7b5b" providerId="AD" clId="Web-{9357BB2D-79C1-4B98-B6B1-BCAE4CEE070C}" dt="2021-09-14T15:41:22.788" v="37" actId="20577"/>
          <ac:spMkLst>
            <pc:docMk/>
            <pc:sldMk cId="875575083" sldId="258"/>
            <ac:spMk id="3" creationId="{72987FE8-6903-4F47-8AB2-BF9AD02B3AC3}"/>
          </ac:spMkLst>
        </pc:spChg>
      </pc:sldChg>
    </pc:docChg>
  </pc:docChgLst>
  <pc:docChgLst>
    <pc:chgData name="Druen,Xiaoyin Chen" userId="S::xcdrue01@louisville.edu::8135817a-53cb-4852-adf8-ba243e1a7b5b" providerId="AD" clId="Web-{0614F60D-D55E-4D0D-95F8-36311E9B0EDE}"/>
    <pc:docChg chg="addSld delSld modSld sldOrd">
      <pc:chgData name="Druen,Xiaoyin Chen" userId="S::xcdrue01@louisville.edu::8135817a-53cb-4852-adf8-ba243e1a7b5b" providerId="AD" clId="Web-{0614F60D-D55E-4D0D-95F8-36311E9B0EDE}" dt="2021-09-13T20:05:23.346" v="345" actId="20577"/>
      <pc:docMkLst>
        <pc:docMk/>
      </pc:docMkLst>
      <pc:sldChg chg="ord">
        <pc:chgData name="Druen,Xiaoyin Chen" userId="S::xcdrue01@louisville.edu::8135817a-53cb-4852-adf8-ba243e1a7b5b" providerId="AD" clId="Web-{0614F60D-D55E-4D0D-95F8-36311E9B0EDE}" dt="2021-09-13T19:50:57.897" v="3"/>
        <pc:sldMkLst>
          <pc:docMk/>
          <pc:sldMk cId="1387578550" sldId="260"/>
        </pc:sldMkLst>
      </pc:sldChg>
      <pc:sldChg chg="modSp new addAnim delAnim modAnim">
        <pc:chgData name="Druen,Xiaoyin Chen" userId="S::xcdrue01@louisville.edu::8135817a-53cb-4852-adf8-ba243e1a7b5b" providerId="AD" clId="Web-{0614F60D-D55E-4D0D-95F8-36311E9B0EDE}" dt="2021-09-13T20:05:23.346" v="345" actId="20577"/>
        <pc:sldMkLst>
          <pc:docMk/>
          <pc:sldMk cId="2328242170" sldId="261"/>
        </pc:sldMkLst>
        <pc:spChg chg="mod">
          <ac:chgData name="Druen,Xiaoyin Chen" userId="S::xcdrue01@louisville.edu::8135817a-53cb-4852-adf8-ba243e1a7b5b" providerId="AD" clId="Web-{0614F60D-D55E-4D0D-95F8-36311E9B0EDE}" dt="2021-09-13T19:58:02.465" v="130" actId="20577"/>
          <ac:spMkLst>
            <pc:docMk/>
            <pc:sldMk cId="2328242170" sldId="261"/>
            <ac:spMk id="2" creationId="{0051A82E-5038-4233-BB59-146DB8EAD2AB}"/>
          </ac:spMkLst>
        </pc:spChg>
        <pc:spChg chg="mod">
          <ac:chgData name="Druen,Xiaoyin Chen" userId="S::xcdrue01@louisville.edu::8135817a-53cb-4852-adf8-ba243e1a7b5b" providerId="AD" clId="Web-{0614F60D-D55E-4D0D-95F8-36311E9B0EDE}" dt="2021-09-13T20:05:23.346" v="345" actId="20577"/>
          <ac:spMkLst>
            <pc:docMk/>
            <pc:sldMk cId="2328242170" sldId="261"/>
            <ac:spMk id="3" creationId="{8197B2FE-A30A-4B68-86AC-7FD03C4F4072}"/>
          </ac:spMkLst>
        </pc:spChg>
      </pc:sldChg>
      <pc:sldChg chg="new del">
        <pc:chgData name="Druen,Xiaoyin Chen" userId="S::xcdrue01@louisville.edu::8135817a-53cb-4852-adf8-ba243e1a7b5b" providerId="AD" clId="Web-{0614F60D-D55E-4D0D-95F8-36311E9B0EDE}" dt="2021-09-13T19:50:48.803" v="1"/>
        <pc:sldMkLst>
          <pc:docMk/>
          <pc:sldMk cId="2553234766" sldId="261"/>
        </pc:sldMkLst>
      </pc:sldChg>
    </pc:docChg>
  </pc:docChgLst>
  <pc:docChgLst>
    <pc:chgData name="Siebe,Benjamin D" userId="S::bdsieb01@louisville.edu::4b3ec357-38c8-4f80-bbef-3f2f9b63f464" providerId="AD" clId="Web-{36EA3AAE-08B7-4833-813E-BA76EF864FDF}"/>
    <pc:docChg chg="modSld">
      <pc:chgData name="Siebe,Benjamin D" userId="S::bdsieb01@louisville.edu::4b3ec357-38c8-4f80-bbef-3f2f9b63f464" providerId="AD" clId="Web-{36EA3AAE-08B7-4833-813E-BA76EF864FDF}" dt="2021-09-28T21:19:21.355" v="6" actId="20577"/>
      <pc:docMkLst>
        <pc:docMk/>
      </pc:docMkLst>
      <pc:sldChg chg="modSp">
        <pc:chgData name="Siebe,Benjamin D" userId="S::bdsieb01@louisville.edu::4b3ec357-38c8-4f80-bbef-3f2f9b63f464" providerId="AD" clId="Web-{36EA3AAE-08B7-4833-813E-BA76EF864FDF}" dt="2021-09-28T21:19:21.355" v="6" actId="20577"/>
        <pc:sldMkLst>
          <pc:docMk/>
          <pc:sldMk cId="4047061738" sldId="273"/>
        </pc:sldMkLst>
        <pc:spChg chg="mod">
          <ac:chgData name="Siebe,Benjamin D" userId="S::bdsieb01@louisville.edu::4b3ec357-38c8-4f80-bbef-3f2f9b63f464" providerId="AD" clId="Web-{36EA3AAE-08B7-4833-813E-BA76EF864FDF}" dt="2021-09-28T21:19:21.355" v="6" actId="20577"/>
          <ac:spMkLst>
            <pc:docMk/>
            <pc:sldMk cId="4047061738" sldId="273"/>
            <ac:spMk id="3" creationId="{82F661A0-40C0-4376-94ED-2B6DE126FC6D}"/>
          </ac:spMkLst>
        </pc:spChg>
      </pc:sldChg>
    </pc:docChg>
  </pc:docChgLst>
  <pc:docChgLst>
    <pc:chgData name="Crider,Eli Reed" userId="S::ercrid01@louisville.edu::e60edef3-f41b-4368-ba58-64a8b842c3bd" providerId="AD" clId="Web-{574FF977-E0C4-4A57-A4CB-7678FD72381B}"/>
    <pc:docChg chg="addSld modSld">
      <pc:chgData name="Crider,Eli Reed" userId="S::ercrid01@louisville.edu::e60edef3-f41b-4368-ba58-64a8b842c3bd" providerId="AD" clId="Web-{574FF977-E0C4-4A57-A4CB-7678FD72381B}" dt="2021-12-12T23:53:26.934" v="21" actId="20577"/>
      <pc:docMkLst>
        <pc:docMk/>
      </pc:docMkLst>
      <pc:sldChg chg="addSp delSp modSp new">
        <pc:chgData name="Crider,Eli Reed" userId="S::ercrid01@louisville.edu::e60edef3-f41b-4368-ba58-64a8b842c3bd" providerId="AD" clId="Web-{574FF977-E0C4-4A57-A4CB-7678FD72381B}" dt="2021-12-12T23:53:26.934" v="21" actId="20577"/>
        <pc:sldMkLst>
          <pc:docMk/>
          <pc:sldMk cId="3914968670" sldId="331"/>
        </pc:sldMkLst>
        <pc:spChg chg="add">
          <ac:chgData name="Crider,Eli Reed" userId="S::ercrid01@louisville.edu::e60edef3-f41b-4368-ba58-64a8b842c3bd" providerId="AD" clId="Web-{574FF977-E0C4-4A57-A4CB-7678FD72381B}" dt="2021-12-12T23:51:17.181" v="1"/>
          <ac:spMkLst>
            <pc:docMk/>
            <pc:sldMk cId="3914968670" sldId="331"/>
            <ac:spMk id="2" creationId="{18A9B7CA-4661-4168-8924-949FD8BDF8B6}"/>
          </ac:spMkLst>
        </pc:spChg>
        <pc:spChg chg="add mod">
          <ac:chgData name="Crider,Eli Reed" userId="S::ercrid01@louisville.edu::e60edef3-f41b-4368-ba58-64a8b842c3bd" providerId="AD" clId="Web-{574FF977-E0C4-4A57-A4CB-7678FD72381B}" dt="2021-12-12T23:53:26.934" v="21" actId="20577"/>
          <ac:spMkLst>
            <pc:docMk/>
            <pc:sldMk cId="3914968670" sldId="331"/>
            <ac:spMk id="6" creationId="{CF10CB0D-B0DC-4C31-925E-0A731DCFCB06}"/>
          </ac:spMkLst>
        </pc:spChg>
        <pc:picChg chg="add del mod">
          <ac:chgData name="Crider,Eli Reed" userId="S::ercrid01@louisville.edu::e60edef3-f41b-4368-ba58-64a8b842c3bd" providerId="AD" clId="Web-{574FF977-E0C4-4A57-A4CB-7678FD72381B}" dt="2021-12-12T23:51:38.134" v="4"/>
          <ac:picMkLst>
            <pc:docMk/>
            <pc:sldMk cId="3914968670" sldId="331"/>
            <ac:picMk id="3" creationId="{5C5D61FA-DBB3-43AF-ABDA-A1215BB2C07A}"/>
          </ac:picMkLst>
        </pc:picChg>
        <pc:picChg chg="add mod">
          <ac:chgData name="Crider,Eli Reed" userId="S::ercrid01@louisville.edu::e60edef3-f41b-4368-ba58-64a8b842c3bd" providerId="AD" clId="Web-{574FF977-E0C4-4A57-A4CB-7678FD72381B}" dt="2021-12-12T23:52:36.151" v="9" actId="14100"/>
          <ac:picMkLst>
            <pc:docMk/>
            <pc:sldMk cId="3914968670" sldId="331"/>
            <ac:picMk id="4" creationId="{D8123844-1718-43EB-9430-0623424AAAD3}"/>
          </ac:picMkLst>
        </pc:picChg>
      </pc:sldChg>
    </pc:docChg>
  </pc:docChgLst>
  <pc:docChgLst>
    <pc:chgData name="Silsby,Christopher Eric" userId="S::cesils02@louisville.edu::67545249-b618-4de7-a565-b5e80f80ef3a" providerId="AD" clId="Web-{A84B8A60-CB15-4F3F-B745-2E22CEB17EEB}"/>
    <pc:docChg chg="modSld sldOrd">
      <pc:chgData name="Silsby,Christopher Eric" userId="S::cesils02@louisville.edu::67545249-b618-4de7-a565-b5e80f80ef3a" providerId="AD" clId="Web-{A84B8A60-CB15-4F3F-B745-2E22CEB17EEB}" dt="2021-11-29T00:47:58.997" v="9"/>
      <pc:docMkLst>
        <pc:docMk/>
      </pc:docMkLst>
      <pc:sldChg chg="modSp">
        <pc:chgData name="Silsby,Christopher Eric" userId="S::cesils02@louisville.edu::67545249-b618-4de7-a565-b5e80f80ef3a" providerId="AD" clId="Web-{A84B8A60-CB15-4F3F-B745-2E22CEB17EEB}" dt="2021-11-29T00:46:55.387" v="7" actId="20577"/>
        <pc:sldMkLst>
          <pc:docMk/>
          <pc:sldMk cId="875575083" sldId="258"/>
        </pc:sldMkLst>
        <pc:spChg chg="mod">
          <ac:chgData name="Silsby,Christopher Eric" userId="S::cesils02@louisville.edu::67545249-b618-4de7-a565-b5e80f80ef3a" providerId="AD" clId="Web-{A84B8A60-CB15-4F3F-B745-2E22CEB17EEB}" dt="2021-11-29T00:46:55.387" v="7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ord">
        <pc:chgData name="Silsby,Christopher Eric" userId="S::cesils02@louisville.edu::67545249-b618-4de7-a565-b5e80f80ef3a" providerId="AD" clId="Web-{A84B8A60-CB15-4F3F-B745-2E22CEB17EEB}" dt="2021-11-29T00:47:58.997" v="9"/>
        <pc:sldMkLst>
          <pc:docMk/>
          <pc:sldMk cId="1573323448" sldId="307"/>
        </pc:sldMkLst>
      </pc:sldChg>
    </pc:docChg>
  </pc:docChgLst>
  <pc:docChgLst>
    <pc:chgData name="Druen,Xiaoyin Chen" userId="S::xcdrue01@louisville.edu::8135817a-53cb-4852-adf8-ba243e1a7b5b" providerId="AD" clId="Web-{218C6645-0C19-4096-B3A6-73593040DB19}"/>
    <pc:docChg chg="modSld">
      <pc:chgData name="Druen,Xiaoyin Chen" userId="S::xcdrue01@louisville.edu::8135817a-53cb-4852-adf8-ba243e1a7b5b" providerId="AD" clId="Web-{218C6645-0C19-4096-B3A6-73593040DB19}" dt="2021-10-20T13:28:46.569" v="5" actId="20577"/>
      <pc:docMkLst>
        <pc:docMk/>
      </pc:docMkLst>
      <pc:sldChg chg="modSp">
        <pc:chgData name="Druen,Xiaoyin Chen" userId="S::xcdrue01@louisville.edu::8135817a-53cb-4852-adf8-ba243e1a7b5b" providerId="AD" clId="Web-{218C6645-0C19-4096-B3A6-73593040DB19}" dt="2021-10-20T13:28:46.569" v="5" actId="20577"/>
        <pc:sldMkLst>
          <pc:docMk/>
          <pc:sldMk cId="875575083" sldId="258"/>
        </pc:sldMkLst>
        <pc:spChg chg="mod">
          <ac:chgData name="Druen,Xiaoyin Chen" userId="S::xcdrue01@louisville.edu::8135817a-53cb-4852-adf8-ba243e1a7b5b" providerId="AD" clId="Web-{218C6645-0C19-4096-B3A6-73593040DB19}" dt="2021-10-20T13:28:46.569" v="5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modSp">
        <pc:chgData name="Druen,Xiaoyin Chen" userId="S::xcdrue01@louisville.edu::8135817a-53cb-4852-adf8-ba243e1a7b5b" providerId="AD" clId="Web-{218C6645-0C19-4096-B3A6-73593040DB19}" dt="2021-10-20T13:25:57.569" v="1" actId="20577"/>
        <pc:sldMkLst>
          <pc:docMk/>
          <pc:sldMk cId="1052063724" sldId="288"/>
        </pc:sldMkLst>
        <pc:graphicFrameChg chg="modGraphic">
          <ac:chgData name="Druen,Xiaoyin Chen" userId="S::xcdrue01@louisville.edu::8135817a-53cb-4852-adf8-ba243e1a7b5b" providerId="AD" clId="Web-{218C6645-0C19-4096-B3A6-73593040DB19}" dt="2021-10-20T13:25:57.569" v="1" actId="20577"/>
          <ac:graphicFrameMkLst>
            <pc:docMk/>
            <pc:sldMk cId="1052063724" sldId="288"/>
            <ac:graphicFrameMk id="2" creationId="{5F0C23F8-1E8E-4E74-A9BF-91C8762C3100}"/>
          </ac:graphicFrameMkLst>
        </pc:graphicFrameChg>
      </pc:sldChg>
    </pc:docChg>
  </pc:docChgLst>
  <pc:docChgLst>
    <pc:chgData name="Siebe,Benjamin D" userId="S::bdsieb01@louisville.edu::4b3ec357-38c8-4f80-bbef-3f2f9b63f464" providerId="AD" clId="Web-{D80B4706-127F-49AF-A9ED-ABBC673125E9}"/>
    <pc:docChg chg="modSld">
      <pc:chgData name="Siebe,Benjamin D" userId="S::bdsieb01@louisville.edu::4b3ec357-38c8-4f80-bbef-3f2f9b63f464" providerId="AD" clId="Web-{D80B4706-127F-49AF-A9ED-ABBC673125E9}" dt="2021-09-28T21:24:37.968" v="19"/>
      <pc:docMkLst>
        <pc:docMk/>
      </pc:docMkLst>
      <pc:sldChg chg="modSp">
        <pc:chgData name="Siebe,Benjamin D" userId="S::bdsieb01@louisville.edu::4b3ec357-38c8-4f80-bbef-3f2f9b63f464" providerId="AD" clId="Web-{D80B4706-127F-49AF-A9ED-ABBC673125E9}" dt="2021-09-28T21:24:37.968" v="19"/>
        <pc:sldMkLst>
          <pc:docMk/>
          <pc:sldMk cId="2157812614" sldId="287"/>
        </pc:sldMkLst>
        <pc:graphicFrameChg chg="mod modGraphic">
          <ac:chgData name="Siebe,Benjamin D" userId="S::bdsieb01@louisville.edu::4b3ec357-38c8-4f80-bbef-3f2f9b63f464" providerId="AD" clId="Web-{D80B4706-127F-49AF-A9ED-ABBC673125E9}" dt="2021-09-28T21:24:37.968" v="19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Silsby,Christopher Eric" userId="S::cesils02@louisville.edu::67545249-b618-4de7-a565-b5e80f80ef3a" providerId="AD" clId="Web-{D60CB1B0-35D9-44A4-A3CA-654F56A0E1FF}"/>
    <pc:docChg chg="addSld delSld modSld sldOrd">
      <pc:chgData name="Silsby,Christopher Eric" userId="S::cesils02@louisville.edu::67545249-b618-4de7-a565-b5e80f80ef3a" providerId="AD" clId="Web-{D60CB1B0-35D9-44A4-A3CA-654F56A0E1FF}" dt="2021-09-28T00:42:14.125" v="500"/>
      <pc:docMkLst>
        <pc:docMk/>
      </pc:docMkLst>
      <pc:sldChg chg="modSp addAnim delAnim modAnim">
        <pc:chgData name="Silsby,Christopher Eric" userId="S::cesils02@louisville.edu::67545249-b618-4de7-a565-b5e80f80ef3a" providerId="AD" clId="Web-{D60CB1B0-35D9-44A4-A3CA-654F56A0E1FF}" dt="2021-09-28T00:27:12.337" v="431" actId="20577"/>
        <pc:sldMkLst>
          <pc:docMk/>
          <pc:sldMk cId="875575083" sldId="258"/>
        </pc:sldMkLst>
        <pc:spChg chg="mod">
          <ac:chgData name="Silsby,Christopher Eric" userId="S::cesils02@louisville.edu::67545249-b618-4de7-a565-b5e80f80ef3a" providerId="AD" clId="Web-{D60CB1B0-35D9-44A4-A3CA-654F56A0E1FF}" dt="2021-09-28T00:27:12.337" v="431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mod modShow">
        <pc:chgData name="Silsby,Christopher Eric" userId="S::cesils02@louisville.edu::67545249-b618-4de7-a565-b5e80f80ef3a" providerId="AD" clId="Web-{D60CB1B0-35D9-44A4-A3CA-654F56A0E1FF}" dt="2021-09-28T00:06:08.672" v="149"/>
        <pc:sldMkLst>
          <pc:docMk/>
          <pc:sldMk cId="2328242170" sldId="261"/>
        </pc:sldMkLst>
      </pc:sldChg>
      <pc:sldChg chg="mod modShow">
        <pc:chgData name="Silsby,Christopher Eric" userId="S::cesils02@louisville.edu::67545249-b618-4de7-a565-b5e80f80ef3a" providerId="AD" clId="Web-{D60CB1B0-35D9-44A4-A3CA-654F56A0E1FF}" dt="2021-09-28T00:06:14.375" v="151"/>
        <pc:sldMkLst>
          <pc:docMk/>
          <pc:sldMk cId="712608044" sldId="262"/>
        </pc:sldMkLst>
      </pc:sldChg>
      <pc:sldChg chg="modSp">
        <pc:chgData name="Silsby,Christopher Eric" userId="S::cesils02@louisville.edu::67545249-b618-4de7-a565-b5e80f80ef3a" providerId="AD" clId="Web-{D60CB1B0-35D9-44A4-A3CA-654F56A0E1FF}" dt="2021-09-28T00:37:12.935" v="451" actId="20577"/>
        <pc:sldMkLst>
          <pc:docMk/>
          <pc:sldMk cId="3584234377" sldId="264"/>
        </pc:sldMkLst>
        <pc:spChg chg="mod">
          <ac:chgData name="Silsby,Christopher Eric" userId="S::cesils02@louisville.edu::67545249-b618-4de7-a565-b5e80f80ef3a" providerId="AD" clId="Web-{D60CB1B0-35D9-44A4-A3CA-654F56A0E1FF}" dt="2021-09-28T00:37:12.935" v="451" actId="20577"/>
          <ac:spMkLst>
            <pc:docMk/>
            <pc:sldMk cId="3584234377" sldId="264"/>
            <ac:spMk id="7" creationId="{27A7AF9B-40D6-4FCF-889E-DE8038061EDA}"/>
          </ac:spMkLst>
        </pc:spChg>
      </pc:sldChg>
      <pc:sldChg chg="mod modShow">
        <pc:chgData name="Silsby,Christopher Eric" userId="S::cesils02@louisville.edu::67545249-b618-4de7-a565-b5e80f80ef3a" providerId="AD" clId="Web-{D60CB1B0-35D9-44A4-A3CA-654F56A0E1FF}" dt="2021-09-28T00:06:05.062" v="148"/>
        <pc:sldMkLst>
          <pc:docMk/>
          <pc:sldMk cId="443735462" sldId="265"/>
        </pc:sldMkLst>
      </pc:sldChg>
      <pc:sldChg chg="mod modShow">
        <pc:chgData name="Silsby,Christopher Eric" userId="S::cesils02@louisville.edu::67545249-b618-4de7-a565-b5e80f80ef3a" providerId="AD" clId="Web-{D60CB1B0-35D9-44A4-A3CA-654F56A0E1FF}" dt="2021-09-28T00:05:59.578" v="147"/>
        <pc:sldMkLst>
          <pc:docMk/>
          <pc:sldMk cId="3754456144" sldId="267"/>
        </pc:sldMkLst>
      </pc:sldChg>
      <pc:sldChg chg="mod modShow">
        <pc:chgData name="Silsby,Christopher Eric" userId="S::cesils02@louisville.edu::67545249-b618-4de7-a565-b5e80f80ef3a" providerId="AD" clId="Web-{D60CB1B0-35D9-44A4-A3CA-654F56A0E1FF}" dt="2021-09-28T00:06:10.750" v="150"/>
        <pc:sldMkLst>
          <pc:docMk/>
          <pc:sldMk cId="1119961396" sldId="268"/>
        </pc:sldMkLst>
      </pc:sldChg>
      <pc:sldChg chg="mod modShow">
        <pc:chgData name="Silsby,Christopher Eric" userId="S::cesils02@louisville.edu::67545249-b618-4de7-a565-b5e80f80ef3a" providerId="AD" clId="Web-{D60CB1B0-35D9-44A4-A3CA-654F56A0E1FF}" dt="2021-09-28T00:05:56.687" v="146"/>
        <pc:sldMkLst>
          <pc:docMk/>
          <pc:sldMk cId="1091291159" sldId="269"/>
        </pc:sldMkLst>
      </pc:sldChg>
      <pc:sldChg chg="modSp">
        <pc:chgData name="Silsby,Christopher Eric" userId="S::cesils02@louisville.edu::67545249-b618-4de7-a565-b5e80f80ef3a" providerId="AD" clId="Web-{D60CB1B0-35D9-44A4-A3CA-654F56A0E1FF}" dt="2021-09-28T00:28:49.916" v="443" actId="20577"/>
        <pc:sldMkLst>
          <pc:docMk/>
          <pc:sldMk cId="3727610945" sldId="270"/>
        </pc:sldMkLst>
        <pc:spChg chg="mod">
          <ac:chgData name="Silsby,Christopher Eric" userId="S::cesils02@louisville.edu::67545249-b618-4de7-a565-b5e80f80ef3a" providerId="AD" clId="Web-{D60CB1B0-35D9-44A4-A3CA-654F56A0E1FF}" dt="2021-09-28T00:28:49.916" v="443" actId="20577"/>
          <ac:spMkLst>
            <pc:docMk/>
            <pc:sldMk cId="3727610945" sldId="270"/>
            <ac:spMk id="3" creationId="{72987FE8-6903-4F47-8AB2-BF9AD02B3AC3}"/>
          </ac:spMkLst>
        </pc:spChg>
      </pc:sldChg>
      <pc:sldChg chg="modSp addAnim delAnim modAnim">
        <pc:chgData name="Silsby,Christopher Eric" userId="S::cesils02@louisville.edu::67545249-b618-4de7-a565-b5e80f80ef3a" providerId="AD" clId="Web-{D60CB1B0-35D9-44A4-A3CA-654F56A0E1FF}" dt="2021-09-28T00:21:05.568" v="402"/>
        <pc:sldMkLst>
          <pc:docMk/>
          <pc:sldMk cId="4047061738" sldId="273"/>
        </pc:sldMkLst>
        <pc:spChg chg="mod">
          <ac:chgData name="Silsby,Christopher Eric" userId="S::cesils02@louisville.edu::67545249-b618-4de7-a565-b5e80f80ef3a" providerId="AD" clId="Web-{D60CB1B0-35D9-44A4-A3CA-654F56A0E1FF}" dt="2021-09-27T23:53:14.182" v="60" actId="1076"/>
          <ac:spMkLst>
            <pc:docMk/>
            <pc:sldMk cId="4047061738" sldId="273"/>
            <ac:spMk id="2" creationId="{721C6283-4B43-4744-859F-D543DAC0D4C8}"/>
          </ac:spMkLst>
        </pc:spChg>
        <pc:spChg chg="mod">
          <ac:chgData name="Silsby,Christopher Eric" userId="S::cesils02@louisville.edu::67545249-b618-4de7-a565-b5e80f80ef3a" providerId="AD" clId="Web-{D60CB1B0-35D9-44A4-A3CA-654F56A0E1FF}" dt="2021-09-28T00:10:49.564" v="181" actId="20577"/>
          <ac:spMkLst>
            <pc:docMk/>
            <pc:sldMk cId="4047061738" sldId="273"/>
            <ac:spMk id="3" creationId="{82F661A0-40C0-4376-94ED-2B6DE126FC6D}"/>
          </ac:spMkLst>
        </pc:spChg>
      </pc:sldChg>
      <pc:sldChg chg="addSp delSp modSp">
        <pc:chgData name="Silsby,Christopher Eric" userId="S::cesils02@louisville.edu::67545249-b618-4de7-a565-b5e80f80ef3a" providerId="AD" clId="Web-{D60CB1B0-35D9-44A4-A3CA-654F56A0E1FF}" dt="2021-09-27T23:46:50.039" v="11" actId="1076"/>
        <pc:sldMkLst>
          <pc:docMk/>
          <pc:sldMk cId="2393542535" sldId="274"/>
        </pc:sldMkLst>
        <pc:spChg chg="mod">
          <ac:chgData name="Silsby,Christopher Eric" userId="S::cesils02@louisville.edu::67545249-b618-4de7-a565-b5e80f80ef3a" providerId="AD" clId="Web-{D60CB1B0-35D9-44A4-A3CA-654F56A0E1FF}" dt="2021-09-27T23:46:50.039" v="11" actId="1076"/>
          <ac:spMkLst>
            <pc:docMk/>
            <pc:sldMk cId="2393542535" sldId="274"/>
            <ac:spMk id="2" creationId="{07D77C53-4A48-4822-A275-9C65DF6C3CDC}"/>
          </ac:spMkLst>
        </pc:spChg>
        <pc:spChg chg="del">
          <ac:chgData name="Silsby,Christopher Eric" userId="S::cesils02@louisville.edu::67545249-b618-4de7-a565-b5e80f80ef3a" providerId="AD" clId="Web-{D60CB1B0-35D9-44A4-A3CA-654F56A0E1FF}" dt="2021-09-27T23:42:30.178" v="2"/>
          <ac:spMkLst>
            <pc:docMk/>
            <pc:sldMk cId="2393542535" sldId="274"/>
            <ac:spMk id="3" creationId="{443DAD49-CAFF-434F-A26C-43E2E501E6A6}"/>
          </ac:spMkLst>
        </pc:spChg>
        <pc:picChg chg="add mod">
          <ac:chgData name="Silsby,Christopher Eric" userId="S::cesils02@louisville.edu::67545249-b618-4de7-a565-b5e80f80ef3a" providerId="AD" clId="Web-{D60CB1B0-35D9-44A4-A3CA-654F56A0E1FF}" dt="2021-09-27T23:46:16.742" v="7" actId="14100"/>
          <ac:picMkLst>
            <pc:docMk/>
            <pc:sldMk cId="2393542535" sldId="274"/>
            <ac:picMk id="4" creationId="{6C25464F-B27C-4846-B9BF-5209D695873B}"/>
          </ac:picMkLst>
        </pc:picChg>
      </pc:sldChg>
      <pc:sldChg chg="del">
        <pc:chgData name="Silsby,Christopher Eric" userId="S::cesils02@louisville.edu::67545249-b618-4de7-a565-b5e80f80ef3a" providerId="AD" clId="Web-{D60CB1B0-35D9-44A4-A3CA-654F56A0E1FF}" dt="2021-09-28T00:27:22.275" v="432"/>
        <pc:sldMkLst>
          <pc:docMk/>
          <pc:sldMk cId="1949396785" sldId="275"/>
        </pc:sldMkLst>
      </pc:sldChg>
      <pc:sldChg chg="delSp modSp">
        <pc:chgData name="Silsby,Christopher Eric" userId="S::cesils02@louisville.edu::67545249-b618-4de7-a565-b5e80f80ef3a" providerId="AD" clId="Web-{D60CB1B0-35D9-44A4-A3CA-654F56A0E1FF}" dt="2021-09-28T00:40:46.921" v="469"/>
        <pc:sldMkLst>
          <pc:docMk/>
          <pc:sldMk cId="2476567508" sldId="276"/>
        </pc:sldMkLst>
        <pc:spChg chg="mod">
          <ac:chgData name="Silsby,Christopher Eric" userId="S::cesils02@louisville.edu::67545249-b618-4de7-a565-b5e80f80ef3a" providerId="AD" clId="Web-{D60CB1B0-35D9-44A4-A3CA-654F56A0E1FF}" dt="2021-09-28T00:40:43.030" v="468" actId="1076"/>
          <ac:spMkLst>
            <pc:docMk/>
            <pc:sldMk cId="2476567508" sldId="276"/>
            <ac:spMk id="2" creationId="{A3BE465C-77CD-464B-932C-5A5414723C70}"/>
          </ac:spMkLst>
        </pc:spChg>
        <pc:spChg chg="del">
          <ac:chgData name="Silsby,Christopher Eric" userId="S::cesils02@louisville.edu::67545249-b618-4de7-a565-b5e80f80ef3a" providerId="AD" clId="Web-{D60CB1B0-35D9-44A4-A3CA-654F56A0E1FF}" dt="2021-09-28T00:40:46.921" v="469"/>
          <ac:spMkLst>
            <pc:docMk/>
            <pc:sldMk cId="2476567508" sldId="276"/>
            <ac:spMk id="3" creationId="{F24A8A11-6822-4941-ACBD-1680ACB4B79A}"/>
          </ac:spMkLst>
        </pc:spChg>
      </pc:sldChg>
      <pc:sldChg chg="del">
        <pc:chgData name="Silsby,Christopher Eric" userId="S::cesils02@louisville.edu::67545249-b618-4de7-a565-b5e80f80ef3a" providerId="AD" clId="Web-{D60CB1B0-35D9-44A4-A3CA-654F56A0E1FF}" dt="2021-09-28T00:16:14.285" v="370"/>
        <pc:sldMkLst>
          <pc:docMk/>
          <pc:sldMk cId="2815800696" sldId="277"/>
        </pc:sldMkLst>
      </pc:sldChg>
      <pc:sldChg chg="addSp delSp modSp add mod replId addAnim delAnim modAnim modShow">
        <pc:chgData name="Silsby,Christopher Eric" userId="S::cesils02@louisville.edu::67545249-b618-4de7-a565-b5e80f80ef3a" providerId="AD" clId="Web-{D60CB1B0-35D9-44A4-A3CA-654F56A0E1FF}" dt="2021-09-28T00:21:18.100" v="405"/>
        <pc:sldMkLst>
          <pc:docMk/>
          <pc:sldMk cId="4263446424" sldId="278"/>
        </pc:sldMkLst>
        <pc:spChg chg="del">
          <ac:chgData name="Silsby,Christopher Eric" userId="S::cesils02@louisville.edu::67545249-b618-4de7-a565-b5e80f80ef3a" providerId="AD" clId="Web-{D60CB1B0-35D9-44A4-A3CA-654F56A0E1FF}" dt="2021-09-27T23:55:07.480" v="77"/>
          <ac:spMkLst>
            <pc:docMk/>
            <pc:sldMk cId="4263446424" sldId="278"/>
            <ac:spMk id="2" creationId="{0051A82E-5038-4233-BB59-146DB8EAD2AB}"/>
          </ac:spMkLst>
        </pc:spChg>
        <pc:spChg chg="mod">
          <ac:chgData name="Silsby,Christopher Eric" userId="S::cesils02@louisville.edu::67545249-b618-4de7-a565-b5e80f80ef3a" providerId="AD" clId="Web-{D60CB1B0-35D9-44A4-A3CA-654F56A0E1FF}" dt="2021-09-28T00:11:55.846" v="241" actId="20577"/>
          <ac:spMkLst>
            <pc:docMk/>
            <pc:sldMk cId="4263446424" sldId="278"/>
            <ac:spMk id="3" creationId="{8197B2FE-A30A-4B68-86AC-7FD03C4F4072}"/>
          </ac:spMkLst>
        </pc:spChg>
        <pc:spChg chg="add del mod">
          <ac:chgData name="Silsby,Christopher Eric" userId="S::cesils02@louisville.edu::67545249-b618-4de7-a565-b5e80f80ef3a" providerId="AD" clId="Web-{D60CB1B0-35D9-44A4-A3CA-654F56A0E1FF}" dt="2021-09-27T23:55:12.574" v="78"/>
          <ac:spMkLst>
            <pc:docMk/>
            <pc:sldMk cId="4263446424" sldId="278"/>
            <ac:spMk id="5" creationId="{B26FB9FA-05D0-461E-B510-251692480C06}"/>
          </ac:spMkLst>
        </pc:spChg>
        <pc:spChg chg="add mod">
          <ac:chgData name="Silsby,Christopher Eric" userId="S::cesils02@louisville.edu::67545249-b618-4de7-a565-b5e80f80ef3a" providerId="AD" clId="Web-{D60CB1B0-35D9-44A4-A3CA-654F56A0E1FF}" dt="2021-09-27T23:55:40.964" v="87" actId="20577"/>
          <ac:spMkLst>
            <pc:docMk/>
            <pc:sldMk cId="4263446424" sldId="278"/>
            <ac:spMk id="6" creationId="{8959E90D-8D42-49A2-AD2B-D1868D16C72C}"/>
          </ac:spMkLst>
        </pc:spChg>
        <pc:spChg chg="mod">
          <ac:chgData name="Silsby,Christopher Eric" userId="S::cesils02@louisville.edu::67545249-b618-4de7-a565-b5e80f80ef3a" providerId="AD" clId="Web-{D60CB1B0-35D9-44A4-A3CA-654F56A0E1FF}" dt="2021-09-27T23:55:54.308" v="90" actId="14100"/>
          <ac:spMkLst>
            <pc:docMk/>
            <pc:sldMk cId="4263446424" sldId="278"/>
            <ac:spMk id="7" creationId="{27A7AF9B-40D6-4FCF-889E-DE8038061EDA}"/>
          </ac:spMkLst>
        </pc:spChg>
        <pc:spChg chg="add del">
          <ac:chgData name="Silsby,Christopher Eric" userId="S::cesils02@louisville.edu::67545249-b618-4de7-a565-b5e80f80ef3a" providerId="AD" clId="Web-{D60CB1B0-35D9-44A4-A3CA-654F56A0E1FF}" dt="2021-09-27T23:56:28.762" v="92"/>
          <ac:spMkLst>
            <pc:docMk/>
            <pc:sldMk cId="4263446424" sldId="278"/>
            <ac:spMk id="9" creationId="{FD176F30-105D-4BC9-AAEF-4E30230FEB00}"/>
          </ac:spMkLst>
        </pc:spChg>
        <pc:spChg chg="add del mod">
          <ac:chgData name="Silsby,Christopher Eric" userId="S::cesils02@louisville.edu::67545249-b618-4de7-a565-b5e80f80ef3a" providerId="AD" clId="Web-{D60CB1B0-35D9-44A4-A3CA-654F56A0E1FF}" dt="2021-09-27T23:56:53.199" v="98"/>
          <ac:spMkLst>
            <pc:docMk/>
            <pc:sldMk cId="4263446424" sldId="278"/>
            <ac:spMk id="10" creationId="{22CFC655-01B8-423E-9553-8051D1890123}"/>
          </ac:spMkLst>
        </pc:spChg>
        <pc:spChg chg="add del mod">
          <ac:chgData name="Silsby,Christopher Eric" userId="S::cesils02@louisville.edu::67545249-b618-4de7-a565-b5e80f80ef3a" providerId="AD" clId="Web-{D60CB1B0-35D9-44A4-A3CA-654F56A0E1FF}" dt="2021-09-27T23:57:08.356" v="105"/>
          <ac:spMkLst>
            <pc:docMk/>
            <pc:sldMk cId="4263446424" sldId="278"/>
            <ac:spMk id="11" creationId="{B65FB7B7-8FA0-44E8-B8D0-1DF22E1D8A46}"/>
          </ac:spMkLst>
        </pc:spChg>
      </pc:sldChg>
      <pc:sldChg chg="add del replId">
        <pc:chgData name="Silsby,Christopher Eric" userId="S::cesils02@louisville.edu::67545249-b618-4de7-a565-b5e80f80ef3a" providerId="AD" clId="Web-{D60CB1B0-35D9-44A4-A3CA-654F56A0E1FF}" dt="2021-09-27T23:55:18.886" v="80"/>
        <pc:sldMkLst>
          <pc:docMk/>
          <pc:sldMk cId="23746868" sldId="279"/>
        </pc:sldMkLst>
      </pc:sldChg>
      <pc:sldChg chg="modSp add replId addAnim delAnim modAnim">
        <pc:chgData name="Silsby,Christopher Eric" userId="S::cesils02@louisville.edu::67545249-b618-4de7-a565-b5e80f80ef3a" providerId="AD" clId="Web-{D60CB1B0-35D9-44A4-A3CA-654F56A0E1FF}" dt="2021-09-28T00:21:28.209" v="408"/>
        <pc:sldMkLst>
          <pc:docMk/>
          <pc:sldMk cId="2490071250" sldId="279"/>
        </pc:sldMkLst>
        <pc:spChg chg="mod">
          <ac:chgData name="Silsby,Christopher Eric" userId="S::cesils02@louisville.edu::67545249-b618-4de7-a565-b5e80f80ef3a" providerId="AD" clId="Web-{D60CB1B0-35D9-44A4-A3CA-654F56A0E1FF}" dt="2021-09-28T00:04:58.968" v="138" actId="20577"/>
          <ac:spMkLst>
            <pc:docMk/>
            <pc:sldMk cId="2490071250" sldId="279"/>
            <ac:spMk id="3" creationId="{8197B2FE-A30A-4B68-86AC-7FD03C4F4072}"/>
          </ac:spMkLst>
        </pc:spChg>
      </pc:sldChg>
      <pc:sldChg chg="modSp add ord replId">
        <pc:chgData name="Silsby,Christopher Eric" userId="S::cesils02@louisville.edu::67545249-b618-4de7-a565-b5e80f80ef3a" providerId="AD" clId="Web-{D60CB1B0-35D9-44A4-A3CA-654F56A0E1FF}" dt="2021-09-28T00:27:25.072" v="433"/>
        <pc:sldMkLst>
          <pc:docMk/>
          <pc:sldMk cId="693486570" sldId="280"/>
        </pc:sldMkLst>
        <pc:spChg chg="mod">
          <ac:chgData name="Silsby,Christopher Eric" userId="S::cesils02@louisville.edu::67545249-b618-4de7-a565-b5e80f80ef3a" providerId="AD" clId="Web-{D60CB1B0-35D9-44A4-A3CA-654F56A0E1FF}" dt="2021-09-28T00:22:08.959" v="418" actId="20577"/>
          <ac:spMkLst>
            <pc:docMk/>
            <pc:sldMk cId="693486570" sldId="280"/>
            <ac:spMk id="2" creationId="{A3BE465C-77CD-464B-932C-5A5414723C70}"/>
          </ac:spMkLst>
        </pc:spChg>
      </pc:sldChg>
      <pc:sldChg chg="modSp add ord replId">
        <pc:chgData name="Silsby,Christopher Eric" userId="S::cesils02@louisville.edu::67545249-b618-4de7-a565-b5e80f80ef3a" providerId="AD" clId="Web-{D60CB1B0-35D9-44A4-A3CA-654F56A0E1FF}" dt="2021-09-28T00:27:28.978" v="435"/>
        <pc:sldMkLst>
          <pc:docMk/>
          <pc:sldMk cId="1473982061" sldId="281"/>
        </pc:sldMkLst>
        <pc:spChg chg="mod">
          <ac:chgData name="Silsby,Christopher Eric" userId="S::cesils02@louisville.edu::67545249-b618-4de7-a565-b5e80f80ef3a" providerId="AD" clId="Web-{D60CB1B0-35D9-44A4-A3CA-654F56A0E1FF}" dt="2021-09-28T00:22:35.131" v="424" actId="20577"/>
          <ac:spMkLst>
            <pc:docMk/>
            <pc:sldMk cId="1473982061" sldId="281"/>
            <ac:spMk id="2" creationId="{A3BE465C-77CD-464B-932C-5A5414723C70}"/>
          </ac:spMkLst>
        </pc:spChg>
      </pc:sldChg>
      <pc:sldChg chg="modSp add ord replId">
        <pc:chgData name="Silsby,Christopher Eric" userId="S::cesils02@louisville.edu::67545249-b618-4de7-a565-b5e80f80ef3a" providerId="AD" clId="Web-{D60CB1B0-35D9-44A4-A3CA-654F56A0E1FF}" dt="2021-09-28T00:27:26.916" v="434"/>
        <pc:sldMkLst>
          <pc:docMk/>
          <pc:sldMk cId="2048238621" sldId="282"/>
        </pc:sldMkLst>
        <pc:spChg chg="mod">
          <ac:chgData name="Silsby,Christopher Eric" userId="S::cesils02@louisville.edu::67545249-b618-4de7-a565-b5e80f80ef3a" providerId="AD" clId="Web-{D60CB1B0-35D9-44A4-A3CA-654F56A0E1FF}" dt="2021-09-28T00:22:13.725" v="421" actId="20577"/>
          <ac:spMkLst>
            <pc:docMk/>
            <pc:sldMk cId="2048238621" sldId="282"/>
            <ac:spMk id="2" creationId="{A3BE465C-77CD-464B-932C-5A5414723C70}"/>
          </ac:spMkLst>
        </pc:spChg>
      </pc:sldChg>
      <pc:sldChg chg="delSp modSp add replId">
        <pc:chgData name="Silsby,Christopher Eric" userId="S::cesils02@louisville.edu::67545249-b618-4de7-a565-b5e80f80ef3a" providerId="AD" clId="Web-{D60CB1B0-35D9-44A4-A3CA-654F56A0E1FF}" dt="2021-09-28T00:41:20.937" v="481" actId="20577"/>
        <pc:sldMkLst>
          <pc:docMk/>
          <pc:sldMk cId="1764323212" sldId="283"/>
        </pc:sldMkLst>
        <pc:spChg chg="mod">
          <ac:chgData name="Silsby,Christopher Eric" userId="S::cesils02@louisville.edu::67545249-b618-4de7-a565-b5e80f80ef3a" providerId="AD" clId="Web-{D60CB1B0-35D9-44A4-A3CA-654F56A0E1FF}" dt="2021-09-28T00:41:20.937" v="481" actId="20577"/>
          <ac:spMkLst>
            <pc:docMk/>
            <pc:sldMk cId="1764323212" sldId="283"/>
            <ac:spMk id="2" creationId="{A3BE465C-77CD-464B-932C-5A5414723C70}"/>
          </ac:spMkLst>
        </pc:spChg>
        <pc:spChg chg="del">
          <ac:chgData name="Silsby,Christopher Eric" userId="S::cesils02@louisville.edu::67545249-b618-4de7-a565-b5e80f80ef3a" providerId="AD" clId="Web-{D60CB1B0-35D9-44A4-A3CA-654F56A0E1FF}" dt="2021-09-28T00:41:08.827" v="472"/>
          <ac:spMkLst>
            <pc:docMk/>
            <pc:sldMk cId="1764323212" sldId="283"/>
            <ac:spMk id="3" creationId="{F24A8A11-6822-4941-ACBD-1680ACB4B79A}"/>
          </ac:spMkLst>
        </pc:spChg>
      </pc:sldChg>
      <pc:sldChg chg="add del replId">
        <pc:chgData name="Silsby,Christopher Eric" userId="S::cesils02@louisville.edu::67545249-b618-4de7-a565-b5e80f80ef3a" providerId="AD" clId="Web-{D60CB1B0-35D9-44A4-A3CA-654F56A0E1FF}" dt="2021-09-28T00:42:08.531" v="499"/>
        <pc:sldMkLst>
          <pc:docMk/>
          <pc:sldMk cId="2415282498" sldId="284"/>
        </pc:sldMkLst>
      </pc:sldChg>
      <pc:sldChg chg="delSp modSp add replId">
        <pc:chgData name="Silsby,Christopher Eric" userId="S::cesils02@louisville.edu::67545249-b618-4de7-a565-b5e80f80ef3a" providerId="AD" clId="Web-{D60CB1B0-35D9-44A4-A3CA-654F56A0E1FF}" dt="2021-09-28T00:42:00.968" v="498" actId="20577"/>
        <pc:sldMkLst>
          <pc:docMk/>
          <pc:sldMk cId="403187679" sldId="285"/>
        </pc:sldMkLst>
        <pc:spChg chg="mod">
          <ac:chgData name="Silsby,Christopher Eric" userId="S::cesils02@louisville.edu::67545249-b618-4de7-a565-b5e80f80ef3a" providerId="AD" clId="Web-{D60CB1B0-35D9-44A4-A3CA-654F56A0E1FF}" dt="2021-09-28T00:42:00.968" v="498" actId="20577"/>
          <ac:spMkLst>
            <pc:docMk/>
            <pc:sldMk cId="403187679" sldId="285"/>
            <ac:spMk id="2" creationId="{A3BE465C-77CD-464B-932C-5A5414723C70}"/>
          </ac:spMkLst>
        </pc:spChg>
        <pc:spChg chg="del">
          <ac:chgData name="Silsby,Christopher Eric" userId="S::cesils02@louisville.edu::67545249-b618-4de7-a565-b5e80f80ef3a" providerId="AD" clId="Web-{D60CB1B0-35D9-44A4-A3CA-654F56A0E1FF}" dt="2021-09-28T00:41:30.109" v="482"/>
          <ac:spMkLst>
            <pc:docMk/>
            <pc:sldMk cId="403187679" sldId="285"/>
            <ac:spMk id="3" creationId="{F24A8A11-6822-4941-ACBD-1680ACB4B79A}"/>
          </ac:spMkLst>
        </pc:spChg>
      </pc:sldChg>
      <pc:sldChg chg="add replId">
        <pc:chgData name="Silsby,Christopher Eric" userId="S::cesils02@louisville.edu::67545249-b618-4de7-a565-b5e80f80ef3a" providerId="AD" clId="Web-{D60CB1B0-35D9-44A4-A3CA-654F56A0E1FF}" dt="2021-09-28T00:42:14.125" v="500"/>
        <pc:sldMkLst>
          <pc:docMk/>
          <pc:sldMk cId="3202134872" sldId="286"/>
        </pc:sldMkLst>
      </pc:sldChg>
    </pc:docChg>
  </pc:docChgLst>
  <pc:docChgLst>
    <pc:chgData name="Crider,Eli Reed" userId="S::ercrid01@louisville.edu::e60edef3-f41b-4368-ba58-64a8b842c3bd" providerId="AD" clId="Web-{90E8C279-11A6-4510-AB15-3B0A35E1CB24}"/>
    <pc:docChg chg="addSld modSld">
      <pc:chgData name="Crider,Eli Reed" userId="S::ercrid01@louisville.edu::e60edef3-f41b-4368-ba58-64a8b842c3bd" providerId="AD" clId="Web-{90E8C279-11A6-4510-AB15-3B0A35E1CB24}" dt="2021-09-14T21:08:02.984" v="69" actId="20577"/>
      <pc:docMkLst>
        <pc:docMk/>
      </pc:docMkLst>
      <pc:sldChg chg="modSp new">
        <pc:chgData name="Crider,Eli Reed" userId="S::ercrid01@louisville.edu::e60edef3-f41b-4368-ba58-64a8b842c3bd" providerId="AD" clId="Web-{90E8C279-11A6-4510-AB15-3B0A35E1CB24}" dt="2021-09-14T21:08:02.984" v="69" actId="20577"/>
        <pc:sldMkLst>
          <pc:docMk/>
          <pc:sldMk cId="2358901129" sldId="267"/>
        </pc:sldMkLst>
        <pc:spChg chg="mod">
          <ac:chgData name="Crider,Eli Reed" userId="S::ercrid01@louisville.edu::e60edef3-f41b-4368-ba58-64a8b842c3bd" providerId="AD" clId="Web-{90E8C279-11A6-4510-AB15-3B0A35E1CB24}" dt="2021-09-14T21:07:22.451" v="29" actId="20577"/>
          <ac:spMkLst>
            <pc:docMk/>
            <pc:sldMk cId="2358901129" sldId="267"/>
            <ac:spMk id="2" creationId="{9A2A3049-9375-412B-93E8-B842CE10D7DE}"/>
          </ac:spMkLst>
        </pc:spChg>
        <pc:spChg chg="mod">
          <ac:chgData name="Crider,Eli Reed" userId="S::ercrid01@louisville.edu::e60edef3-f41b-4368-ba58-64a8b842c3bd" providerId="AD" clId="Web-{90E8C279-11A6-4510-AB15-3B0A35E1CB24}" dt="2021-09-14T21:08:02.984" v="69" actId="20577"/>
          <ac:spMkLst>
            <pc:docMk/>
            <pc:sldMk cId="2358901129" sldId="267"/>
            <ac:spMk id="3" creationId="{E03E3BC1-D574-4B5F-A73D-CDF7BBE1BEF8}"/>
          </ac:spMkLst>
        </pc:spChg>
      </pc:sldChg>
    </pc:docChg>
  </pc:docChgLst>
  <pc:docChgLst>
    <pc:chgData name="Druen,Xiaoyin Chen" userId="S::xcdrue01@louisville.edu::8135817a-53cb-4852-adf8-ba243e1a7b5b" providerId="AD" clId="Web-{C6F294DC-8E53-4B28-9924-8F86A12D110A}"/>
    <pc:docChg chg="modSld">
      <pc:chgData name="Druen,Xiaoyin Chen" userId="S::xcdrue01@louisville.edu::8135817a-53cb-4852-adf8-ba243e1a7b5b" providerId="AD" clId="Web-{C6F294DC-8E53-4B28-9924-8F86A12D110A}" dt="2021-10-24T21:44:11.224" v="83" actId="20577"/>
      <pc:docMkLst>
        <pc:docMk/>
      </pc:docMkLst>
      <pc:sldChg chg="modSp">
        <pc:chgData name="Druen,Xiaoyin Chen" userId="S::xcdrue01@louisville.edu::8135817a-53cb-4852-adf8-ba243e1a7b5b" providerId="AD" clId="Web-{C6F294DC-8E53-4B28-9924-8F86A12D110A}" dt="2021-10-24T21:44:11.224" v="83" actId="20577"/>
        <pc:sldMkLst>
          <pc:docMk/>
          <pc:sldMk cId="2067872280" sldId="293"/>
        </pc:sldMkLst>
        <pc:spChg chg="mod">
          <ac:chgData name="Druen,Xiaoyin Chen" userId="S::xcdrue01@louisville.edu::8135817a-53cb-4852-adf8-ba243e1a7b5b" providerId="AD" clId="Web-{C6F294DC-8E53-4B28-9924-8F86A12D110A}" dt="2021-10-24T21:44:11.224" v="83" actId="20577"/>
          <ac:spMkLst>
            <pc:docMk/>
            <pc:sldMk cId="2067872280" sldId="293"/>
            <ac:spMk id="3" creationId="{9E1A48C6-4655-4507-92DC-7613CE7A11B5}"/>
          </ac:spMkLst>
        </pc:spChg>
      </pc:sldChg>
    </pc:docChg>
  </pc:docChgLst>
  <pc:docChgLst>
    <pc:chgData name="Druen,Xiaoyin Chen" userId="S::xcdrue01@louisville.edu::8135817a-53cb-4852-adf8-ba243e1a7b5b" providerId="AD" clId="Web-{90D6B381-E025-478B-9C54-7C7C6E4D1740}"/>
    <pc:docChg chg="addSld modSld">
      <pc:chgData name="Druen,Xiaoyin Chen" userId="S::xcdrue01@louisville.edu::8135817a-53cb-4852-adf8-ba243e1a7b5b" providerId="AD" clId="Web-{90D6B381-E025-478B-9C54-7C7C6E4D1740}" dt="2021-10-20T14:36:36.278" v="17"/>
      <pc:docMkLst>
        <pc:docMk/>
      </pc:docMkLst>
      <pc:sldChg chg="modSp">
        <pc:chgData name="Druen,Xiaoyin Chen" userId="S::xcdrue01@louisville.edu::8135817a-53cb-4852-adf8-ba243e1a7b5b" providerId="AD" clId="Web-{90D6B381-E025-478B-9C54-7C7C6E4D1740}" dt="2021-10-20T14:36:09.809" v="16" actId="14100"/>
        <pc:sldMkLst>
          <pc:docMk/>
          <pc:sldMk cId="2175778810" sldId="294"/>
        </pc:sldMkLst>
        <pc:graphicFrameChg chg="mod modGraphic">
          <ac:chgData name="Druen,Xiaoyin Chen" userId="S::xcdrue01@louisville.edu::8135817a-53cb-4852-adf8-ba243e1a7b5b" providerId="AD" clId="Web-{90D6B381-E025-478B-9C54-7C7C6E4D1740}" dt="2021-10-20T14:36:09.809" v="16" actId="14100"/>
          <ac:graphicFrameMkLst>
            <pc:docMk/>
            <pc:sldMk cId="2175778810" sldId="294"/>
            <ac:graphicFrameMk id="287" creationId="{01218FB1-E9E4-49DB-AF88-8CA2418E3A94}"/>
          </ac:graphicFrameMkLst>
        </pc:graphicFrameChg>
      </pc:sldChg>
      <pc:sldChg chg="add replId">
        <pc:chgData name="Druen,Xiaoyin Chen" userId="S::xcdrue01@louisville.edu::8135817a-53cb-4852-adf8-ba243e1a7b5b" providerId="AD" clId="Web-{90D6B381-E025-478B-9C54-7C7C6E4D1740}" dt="2021-10-20T14:36:36.278" v="17"/>
        <pc:sldMkLst>
          <pc:docMk/>
          <pc:sldMk cId="2073205945" sldId="295"/>
        </pc:sldMkLst>
      </pc:sldChg>
    </pc:docChg>
  </pc:docChgLst>
  <pc:docChgLst>
    <pc:chgData name="Crider,Eli Reed" userId="S::ercrid01@louisville.edu::e60edef3-f41b-4368-ba58-64a8b842c3bd" providerId="AD" clId="Web-{D2F06321-7328-4513-B8DB-54D29A35A342}"/>
    <pc:docChg chg="modSld">
      <pc:chgData name="Crider,Eli Reed" userId="S::ercrid01@louisville.edu::e60edef3-f41b-4368-ba58-64a8b842c3bd" providerId="AD" clId="Web-{D2F06321-7328-4513-B8DB-54D29A35A342}" dt="2021-09-14T21:23:54.769" v="234" actId="20577"/>
      <pc:docMkLst>
        <pc:docMk/>
      </pc:docMkLst>
      <pc:sldChg chg="modSp">
        <pc:chgData name="Crider,Eli Reed" userId="S::ercrid01@louisville.edu::e60edef3-f41b-4368-ba58-64a8b842c3bd" providerId="AD" clId="Web-{D2F06321-7328-4513-B8DB-54D29A35A342}" dt="2021-09-14T21:23:54.769" v="234" actId="20577"/>
        <pc:sldMkLst>
          <pc:docMk/>
          <pc:sldMk cId="3754456144" sldId="267"/>
        </pc:sldMkLst>
        <pc:spChg chg="mod">
          <ac:chgData name="Crider,Eli Reed" userId="S::ercrid01@louisville.edu::e60edef3-f41b-4368-ba58-64a8b842c3bd" providerId="AD" clId="Web-{D2F06321-7328-4513-B8DB-54D29A35A342}" dt="2021-09-14T21:20:49.814" v="43" actId="14100"/>
          <ac:spMkLst>
            <pc:docMk/>
            <pc:sldMk cId="3754456144" sldId="267"/>
            <ac:spMk id="2" creationId="{0051A82E-5038-4233-BB59-146DB8EAD2AB}"/>
          </ac:spMkLst>
        </pc:spChg>
        <pc:spChg chg="mod">
          <ac:chgData name="Crider,Eli Reed" userId="S::ercrid01@louisville.edu::e60edef3-f41b-4368-ba58-64a8b842c3bd" providerId="AD" clId="Web-{D2F06321-7328-4513-B8DB-54D29A35A342}" dt="2021-09-14T21:23:54.769" v="234" actId="20577"/>
          <ac:spMkLst>
            <pc:docMk/>
            <pc:sldMk cId="3754456144" sldId="267"/>
            <ac:spMk id="3" creationId="{8197B2FE-A30A-4B68-86AC-7FD03C4F4072}"/>
          </ac:spMkLst>
        </pc:spChg>
      </pc:sldChg>
    </pc:docChg>
  </pc:docChgLst>
  <pc:docChgLst>
    <pc:chgData name="Druen,Xiaoyin Chen" userId="S::xcdrue01@louisville.edu::8135817a-53cb-4852-adf8-ba243e1a7b5b" providerId="AD" clId="Web-{A89004DF-D446-42DC-8D1E-5DDB886A6F85}"/>
    <pc:docChg chg="modSld">
      <pc:chgData name="Druen,Xiaoyin Chen" userId="S::xcdrue01@louisville.edu::8135817a-53cb-4852-adf8-ba243e1a7b5b" providerId="AD" clId="Web-{A89004DF-D446-42DC-8D1E-5DDB886A6F85}" dt="2021-10-24T13:13:16.693" v="15" actId="14100"/>
      <pc:docMkLst>
        <pc:docMk/>
      </pc:docMkLst>
      <pc:sldChg chg="modSp">
        <pc:chgData name="Druen,Xiaoyin Chen" userId="S::xcdrue01@louisville.edu::8135817a-53cb-4852-adf8-ba243e1a7b5b" providerId="AD" clId="Web-{A89004DF-D446-42DC-8D1E-5DDB886A6F85}" dt="2021-10-24T13:12:48.975" v="8" actId="20577"/>
        <pc:sldMkLst>
          <pc:docMk/>
          <pc:sldMk cId="1017321574" sldId="292"/>
        </pc:sldMkLst>
        <pc:spChg chg="mod">
          <ac:chgData name="Druen,Xiaoyin Chen" userId="S::xcdrue01@louisville.edu::8135817a-53cb-4852-adf8-ba243e1a7b5b" providerId="AD" clId="Web-{A89004DF-D446-42DC-8D1E-5DDB886A6F85}" dt="2021-10-24T13:12:48.975" v="8" actId="20577"/>
          <ac:spMkLst>
            <pc:docMk/>
            <pc:sldMk cId="1017321574" sldId="292"/>
            <ac:spMk id="2" creationId="{72F0C3EC-57B5-450B-BE72-6B3DF6404237}"/>
          </ac:spMkLst>
        </pc:spChg>
      </pc:sldChg>
      <pc:sldChg chg="modSp">
        <pc:chgData name="Druen,Xiaoyin Chen" userId="S::xcdrue01@louisville.edu::8135817a-53cb-4852-adf8-ba243e1a7b5b" providerId="AD" clId="Web-{A89004DF-D446-42DC-8D1E-5DDB886A6F85}" dt="2021-10-24T13:12:01.367" v="3" actId="20577"/>
        <pc:sldMkLst>
          <pc:docMk/>
          <pc:sldMk cId="2067872280" sldId="293"/>
        </pc:sldMkLst>
        <pc:spChg chg="mod">
          <ac:chgData name="Druen,Xiaoyin Chen" userId="S::xcdrue01@louisville.edu::8135817a-53cb-4852-adf8-ba243e1a7b5b" providerId="AD" clId="Web-{A89004DF-D446-42DC-8D1E-5DDB886A6F85}" dt="2021-10-24T13:12:01.367" v="3" actId="20577"/>
          <ac:spMkLst>
            <pc:docMk/>
            <pc:sldMk cId="2067872280" sldId="293"/>
            <ac:spMk id="3" creationId="{9E1A48C6-4655-4507-92DC-7613CE7A11B5}"/>
          </ac:spMkLst>
        </pc:spChg>
      </pc:sldChg>
      <pc:sldChg chg="modSp">
        <pc:chgData name="Druen,Xiaoyin Chen" userId="S::xcdrue01@louisville.edu::8135817a-53cb-4852-adf8-ba243e1a7b5b" providerId="AD" clId="Web-{A89004DF-D446-42DC-8D1E-5DDB886A6F85}" dt="2021-10-24T13:13:16.693" v="15" actId="14100"/>
        <pc:sldMkLst>
          <pc:docMk/>
          <pc:sldMk cId="2073205945" sldId="295"/>
        </pc:sldMkLst>
        <pc:spChg chg="mod">
          <ac:chgData name="Druen,Xiaoyin Chen" userId="S::xcdrue01@louisville.edu::8135817a-53cb-4852-adf8-ba243e1a7b5b" providerId="AD" clId="Web-{A89004DF-D446-42DC-8D1E-5DDB886A6F85}" dt="2021-10-24T13:12:57.413" v="12" actId="20577"/>
          <ac:spMkLst>
            <pc:docMk/>
            <pc:sldMk cId="2073205945" sldId="295"/>
            <ac:spMk id="2" creationId="{72F0C3EC-57B5-450B-BE72-6B3DF6404237}"/>
          </ac:spMkLst>
        </pc:spChg>
        <pc:picChg chg="mod">
          <ac:chgData name="Druen,Xiaoyin Chen" userId="S::xcdrue01@louisville.edu::8135817a-53cb-4852-adf8-ba243e1a7b5b" providerId="AD" clId="Web-{A89004DF-D446-42DC-8D1E-5DDB886A6F85}" dt="2021-10-24T13:13:16.693" v="15" actId="14100"/>
          <ac:picMkLst>
            <pc:docMk/>
            <pc:sldMk cId="2073205945" sldId="295"/>
            <ac:picMk id="4" creationId="{75FA1C34-FAD2-4648-8292-9B979DC5E737}"/>
          </ac:picMkLst>
        </pc:picChg>
      </pc:sldChg>
    </pc:docChg>
  </pc:docChgLst>
  <pc:docChgLst>
    <pc:chgData name="Silsby,Christopher Eric" userId="S::cesils02@louisville.edu::67545249-b618-4de7-a565-b5e80f80ef3a" providerId="AD" clId="Web-{CFBA8B4D-BE22-483F-8185-8A39117E3EE8}"/>
    <pc:docChg chg="modSld">
      <pc:chgData name="Silsby,Christopher Eric" userId="S::cesils02@louisville.edu::67545249-b618-4de7-a565-b5e80f80ef3a" providerId="AD" clId="Web-{CFBA8B4D-BE22-483F-8185-8A39117E3EE8}" dt="2021-10-25T01:26:04.001" v="43" actId="20577"/>
      <pc:docMkLst>
        <pc:docMk/>
      </pc:docMkLst>
      <pc:sldChg chg="modSp">
        <pc:chgData name="Silsby,Christopher Eric" userId="S::cesils02@louisville.edu::67545249-b618-4de7-a565-b5e80f80ef3a" providerId="AD" clId="Web-{CFBA8B4D-BE22-483F-8185-8A39117E3EE8}" dt="2021-10-25T01:26:04.001" v="43" actId="20577"/>
        <pc:sldMkLst>
          <pc:docMk/>
          <pc:sldMk cId="438978134" sldId="291"/>
        </pc:sldMkLst>
        <pc:spChg chg="mod">
          <ac:chgData name="Silsby,Christopher Eric" userId="S::cesils02@louisville.edu::67545249-b618-4de7-a565-b5e80f80ef3a" providerId="AD" clId="Web-{CFBA8B4D-BE22-483F-8185-8A39117E3EE8}" dt="2021-10-25T01:26:04.001" v="43" actId="20577"/>
          <ac:spMkLst>
            <pc:docMk/>
            <pc:sldMk cId="438978134" sldId="291"/>
            <ac:spMk id="4" creationId="{DF7EFFFA-D75C-435C-8765-1C1A471A8FFA}"/>
          </ac:spMkLst>
        </pc:spChg>
      </pc:sldChg>
    </pc:docChg>
  </pc:docChgLst>
  <pc:docChgLst>
    <pc:chgData name="Druen,Xiaoyin Chen" userId="S::xcdrue01@louisville.edu::8135817a-53cb-4852-adf8-ba243e1a7b5b" providerId="AD" clId="Web-{F54358BF-73D3-42A9-8E41-FEA4113041BB}"/>
    <pc:docChg chg="modSld">
      <pc:chgData name="Druen,Xiaoyin Chen" userId="S::xcdrue01@louisville.edu::8135817a-53cb-4852-adf8-ba243e1a7b5b" providerId="AD" clId="Web-{F54358BF-73D3-42A9-8E41-FEA4113041BB}" dt="2021-10-21T01:29:02.480" v="34" actId="14100"/>
      <pc:docMkLst>
        <pc:docMk/>
      </pc:docMkLst>
      <pc:sldChg chg="addSp delSp modSp">
        <pc:chgData name="Druen,Xiaoyin Chen" userId="S::xcdrue01@louisville.edu::8135817a-53cb-4852-adf8-ba243e1a7b5b" providerId="AD" clId="Web-{F54358BF-73D3-42A9-8E41-FEA4113041BB}" dt="2021-10-21T01:29:02.480" v="34" actId="14100"/>
        <pc:sldMkLst>
          <pc:docMk/>
          <pc:sldMk cId="1017321574" sldId="292"/>
        </pc:sldMkLst>
        <pc:spChg chg="mod">
          <ac:chgData name="Druen,Xiaoyin Chen" userId="S::xcdrue01@louisville.edu::8135817a-53cb-4852-adf8-ba243e1a7b5b" providerId="AD" clId="Web-{F54358BF-73D3-42A9-8E41-FEA4113041BB}" dt="2021-10-21T01:28:54.386" v="31" actId="1076"/>
          <ac:spMkLst>
            <pc:docMk/>
            <pc:sldMk cId="1017321574" sldId="292"/>
            <ac:spMk id="2" creationId="{72F0C3EC-57B5-450B-BE72-6B3DF6404237}"/>
          </ac:spMkLst>
        </pc:spChg>
        <pc:spChg chg="del">
          <ac:chgData name="Druen,Xiaoyin Chen" userId="S::xcdrue01@louisville.edu::8135817a-53cb-4852-adf8-ba243e1a7b5b" providerId="AD" clId="Web-{F54358BF-73D3-42A9-8E41-FEA4113041BB}" dt="2021-10-21T01:28:56.168" v="32"/>
          <ac:spMkLst>
            <pc:docMk/>
            <pc:sldMk cId="1017321574" sldId="292"/>
            <ac:spMk id="3" creationId="{40B0D229-AFD9-48B0-A0F3-BACBC98038D0}"/>
          </ac:spMkLst>
        </pc:spChg>
        <pc:picChg chg="add mod ord">
          <ac:chgData name="Druen,Xiaoyin Chen" userId="S::xcdrue01@louisville.edu::8135817a-53cb-4852-adf8-ba243e1a7b5b" providerId="AD" clId="Web-{F54358BF-73D3-42A9-8E41-FEA4113041BB}" dt="2021-10-21T01:29:02.480" v="34" actId="14100"/>
          <ac:picMkLst>
            <pc:docMk/>
            <pc:sldMk cId="1017321574" sldId="292"/>
            <ac:picMk id="4" creationId="{18DA710A-1BE0-42BB-919D-0429C6E1856E}"/>
          </ac:picMkLst>
        </pc:picChg>
      </pc:sldChg>
      <pc:sldChg chg="addSp delSp modSp">
        <pc:chgData name="Druen,Xiaoyin Chen" userId="S::xcdrue01@louisville.edu::8135817a-53cb-4852-adf8-ba243e1a7b5b" providerId="AD" clId="Web-{F54358BF-73D3-42A9-8E41-FEA4113041BB}" dt="2021-10-21T01:24:42.458" v="24" actId="1076"/>
        <pc:sldMkLst>
          <pc:docMk/>
          <pc:sldMk cId="2067872280" sldId="293"/>
        </pc:sldMkLst>
        <pc:spChg chg="mod">
          <ac:chgData name="Druen,Xiaoyin Chen" userId="S::xcdrue01@louisville.edu::8135817a-53cb-4852-adf8-ba243e1a7b5b" providerId="AD" clId="Web-{F54358BF-73D3-42A9-8E41-FEA4113041BB}" dt="2021-10-21T01:24:40.583" v="23" actId="1076"/>
          <ac:spMkLst>
            <pc:docMk/>
            <pc:sldMk cId="2067872280" sldId="293"/>
            <ac:spMk id="2" creationId="{72F0C3EC-57B5-450B-BE72-6B3DF6404237}"/>
          </ac:spMkLst>
        </pc:spChg>
        <pc:spChg chg="del">
          <ac:chgData name="Druen,Xiaoyin Chen" userId="S::xcdrue01@louisville.edu::8135817a-53cb-4852-adf8-ba243e1a7b5b" providerId="AD" clId="Web-{F54358BF-73D3-42A9-8E41-FEA4113041BB}" dt="2021-10-21T01:23:51.098" v="0"/>
          <ac:spMkLst>
            <pc:docMk/>
            <pc:sldMk cId="2067872280" sldId="293"/>
            <ac:spMk id="3" creationId="{40B0D229-AFD9-48B0-A0F3-BACBC98038D0}"/>
          </ac:spMkLst>
        </pc:spChg>
        <pc:picChg chg="add mod ord">
          <ac:chgData name="Druen,Xiaoyin Chen" userId="S::xcdrue01@louisville.edu::8135817a-53cb-4852-adf8-ba243e1a7b5b" providerId="AD" clId="Web-{F54358BF-73D3-42A9-8E41-FEA4113041BB}" dt="2021-10-21T01:24:42.458" v="24" actId="1076"/>
          <ac:picMkLst>
            <pc:docMk/>
            <pc:sldMk cId="2067872280" sldId="293"/>
            <ac:picMk id="4" creationId="{55EF73C6-888D-474F-BE48-9E2B6F23018E}"/>
          </ac:picMkLst>
        </pc:picChg>
      </pc:sldChg>
      <pc:sldChg chg="addSp delSp modSp">
        <pc:chgData name="Druen,Xiaoyin Chen" userId="S::xcdrue01@louisville.edu::8135817a-53cb-4852-adf8-ba243e1a7b5b" providerId="AD" clId="Web-{F54358BF-73D3-42A9-8E41-FEA4113041BB}" dt="2021-10-21T01:28:22.870" v="30" actId="1076"/>
        <pc:sldMkLst>
          <pc:docMk/>
          <pc:sldMk cId="2073205945" sldId="295"/>
        </pc:sldMkLst>
        <pc:spChg chg="mod">
          <ac:chgData name="Druen,Xiaoyin Chen" userId="S::xcdrue01@louisville.edu::8135817a-53cb-4852-adf8-ba243e1a7b5b" providerId="AD" clId="Web-{F54358BF-73D3-42A9-8E41-FEA4113041BB}" dt="2021-10-21T01:28:12.073" v="26" actId="1076"/>
          <ac:spMkLst>
            <pc:docMk/>
            <pc:sldMk cId="2073205945" sldId="295"/>
            <ac:spMk id="2" creationId="{72F0C3EC-57B5-450B-BE72-6B3DF6404237}"/>
          </ac:spMkLst>
        </pc:spChg>
        <pc:spChg chg="del">
          <ac:chgData name="Druen,Xiaoyin Chen" userId="S::xcdrue01@louisville.edu::8135817a-53cb-4852-adf8-ba243e1a7b5b" providerId="AD" clId="Web-{F54358BF-73D3-42A9-8E41-FEA4113041BB}" dt="2021-10-21T01:28:05.573" v="25"/>
          <ac:spMkLst>
            <pc:docMk/>
            <pc:sldMk cId="2073205945" sldId="295"/>
            <ac:spMk id="3" creationId="{40B0D229-AFD9-48B0-A0F3-BACBC98038D0}"/>
          </ac:spMkLst>
        </pc:spChg>
        <pc:picChg chg="add mod ord">
          <ac:chgData name="Druen,Xiaoyin Chen" userId="S::xcdrue01@louisville.edu::8135817a-53cb-4852-adf8-ba243e1a7b5b" providerId="AD" clId="Web-{F54358BF-73D3-42A9-8E41-FEA4113041BB}" dt="2021-10-21T01:28:22.870" v="30" actId="1076"/>
          <ac:picMkLst>
            <pc:docMk/>
            <pc:sldMk cId="2073205945" sldId="295"/>
            <ac:picMk id="4" creationId="{75FA1C34-FAD2-4648-8292-9B979DC5E737}"/>
          </ac:picMkLst>
        </pc:picChg>
      </pc:sldChg>
    </pc:docChg>
  </pc:docChgLst>
  <pc:docChgLst>
    <pc:chgData name="Siebe,Benjamin D" userId="S::bdsieb01@louisville.edu::4b3ec357-38c8-4f80-bbef-3f2f9b63f464" providerId="AD" clId="Web-{7EA22C07-F7C4-454F-B10A-3925754F3606}"/>
    <pc:docChg chg="modSld">
      <pc:chgData name="Siebe,Benjamin D" userId="S::bdsieb01@louisville.edu::4b3ec357-38c8-4f80-bbef-3f2f9b63f464" providerId="AD" clId="Web-{7EA22C07-F7C4-454F-B10A-3925754F3606}" dt="2021-09-28T16:47:07.294" v="5"/>
      <pc:docMkLst>
        <pc:docMk/>
      </pc:docMkLst>
      <pc:sldChg chg="modSp">
        <pc:chgData name="Siebe,Benjamin D" userId="S::bdsieb01@louisville.edu::4b3ec357-38c8-4f80-bbef-3f2f9b63f464" providerId="AD" clId="Web-{7EA22C07-F7C4-454F-B10A-3925754F3606}" dt="2021-09-28T16:47:07.294" v="5"/>
        <pc:sldMkLst>
          <pc:docMk/>
          <pc:sldMk cId="2157812614" sldId="287"/>
        </pc:sldMkLst>
        <pc:graphicFrameChg chg="mod modGraphic">
          <ac:chgData name="Siebe,Benjamin D" userId="S::bdsieb01@louisville.edu::4b3ec357-38c8-4f80-bbef-3f2f9b63f464" providerId="AD" clId="Web-{7EA22C07-F7C4-454F-B10A-3925754F3606}" dt="2021-09-28T16:47:07.294" v="5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Silsby,Christopher Eric" userId="S::cesils02@louisville.edu::67545249-b618-4de7-a565-b5e80f80ef3a" providerId="AD" clId="Web-{410F9596-F8C1-444D-9853-BAB66C41D13F}"/>
    <pc:docChg chg="addSld delSld modSld">
      <pc:chgData name="Silsby,Christopher Eric" userId="S::cesils02@louisville.edu::67545249-b618-4de7-a565-b5e80f80ef3a" providerId="AD" clId="Web-{410F9596-F8C1-444D-9853-BAB66C41D13F}" dt="2021-12-11T02:11:47.510" v="32"/>
      <pc:docMkLst>
        <pc:docMk/>
      </pc:docMkLst>
      <pc:sldChg chg="del">
        <pc:chgData name="Silsby,Christopher Eric" userId="S::cesils02@louisville.edu::67545249-b618-4de7-a565-b5e80f80ef3a" providerId="AD" clId="Web-{410F9596-F8C1-444D-9853-BAB66C41D13F}" dt="2021-12-11T02:06:53.464" v="23"/>
        <pc:sldMkLst>
          <pc:docMk/>
          <pc:sldMk cId="1573323448" sldId="307"/>
        </pc:sldMkLst>
      </pc:sldChg>
      <pc:sldChg chg="addSp delSp modSp">
        <pc:chgData name="Silsby,Christopher Eric" userId="S::cesils02@louisville.edu::67545249-b618-4de7-a565-b5e80f80ef3a" providerId="AD" clId="Web-{410F9596-F8C1-444D-9853-BAB66C41D13F}" dt="2021-12-11T02:01:42.403" v="1"/>
        <pc:sldMkLst>
          <pc:docMk/>
          <pc:sldMk cId="1948582017" sldId="309"/>
        </pc:sldMkLst>
        <pc:picChg chg="add del mod">
          <ac:chgData name="Silsby,Christopher Eric" userId="S::cesils02@louisville.edu::67545249-b618-4de7-a565-b5e80f80ef3a" providerId="AD" clId="Web-{410F9596-F8C1-444D-9853-BAB66C41D13F}" dt="2021-12-11T02:01:42.403" v="1"/>
          <ac:picMkLst>
            <pc:docMk/>
            <pc:sldMk cId="1948582017" sldId="309"/>
            <ac:picMk id="2" creationId="{892B7AAA-8444-4326-9688-DA154C15E526}"/>
          </ac:picMkLst>
        </pc:picChg>
      </pc:sldChg>
      <pc:sldChg chg="addSp delSp modSp new mod setBg">
        <pc:chgData name="Silsby,Christopher Eric" userId="S::cesils02@louisville.edu::67545249-b618-4de7-a565-b5e80f80ef3a" providerId="AD" clId="Web-{410F9596-F8C1-444D-9853-BAB66C41D13F}" dt="2021-12-11T02:02:25.856" v="6"/>
        <pc:sldMkLst>
          <pc:docMk/>
          <pc:sldMk cId="2069678685" sldId="315"/>
        </pc:sldMkLst>
        <pc:spChg chg="add del">
          <ac:chgData name="Silsby,Christopher Eric" userId="S::cesils02@louisville.edu::67545249-b618-4de7-a565-b5e80f80ef3a" providerId="AD" clId="Web-{410F9596-F8C1-444D-9853-BAB66C41D13F}" dt="2021-12-11T02:02:25.856" v="6"/>
          <ac:spMkLst>
            <pc:docMk/>
            <pc:sldMk cId="2069678685" sldId="315"/>
            <ac:spMk id="2" creationId="{7325125D-A33E-4058-B61C-E62002828A8B}"/>
          </ac:spMkLst>
        </pc:spChg>
        <pc:spChg chg="del">
          <ac:chgData name="Silsby,Christopher Eric" userId="S::cesils02@louisville.edu::67545249-b618-4de7-a565-b5e80f80ef3a" providerId="AD" clId="Web-{410F9596-F8C1-444D-9853-BAB66C41D13F}" dt="2021-12-11T02:02:16.918" v="3"/>
          <ac:spMkLst>
            <pc:docMk/>
            <pc:sldMk cId="2069678685" sldId="315"/>
            <ac:spMk id="3" creationId="{F3B5C61B-6A90-4C39-8E56-B6C08F2AE826}"/>
          </ac:spMkLst>
        </pc:spChg>
        <pc:spChg chg="add">
          <ac:chgData name="Silsby,Christopher Eric" userId="S::cesils02@louisville.edu::67545249-b618-4de7-a565-b5e80f80ef3a" providerId="AD" clId="Web-{410F9596-F8C1-444D-9853-BAB66C41D13F}" dt="2021-12-11T02:02:25.856" v="6"/>
          <ac:spMkLst>
            <pc:docMk/>
            <pc:sldMk cId="2069678685" sldId="315"/>
            <ac:spMk id="25" creationId="{027FB951-A422-4463-8A01-05812E59CC9E}"/>
          </ac:spMkLst>
        </pc:spChg>
        <pc:grpChg chg="add">
          <ac:chgData name="Silsby,Christopher Eric" userId="S::cesils02@louisville.edu::67545249-b618-4de7-a565-b5e80f80ef3a" providerId="AD" clId="Web-{410F9596-F8C1-444D-9853-BAB66C41D13F}" dt="2021-12-11T02:02:25.856" v="6"/>
          <ac:grpSpMkLst>
            <pc:docMk/>
            <pc:sldMk cId="2069678685" sldId="315"/>
            <ac:grpSpMk id="6" creationId="{6ADA8EC3-01C5-453C-91A6-D01B9E15BF0B}"/>
          </ac:grpSpMkLst>
        </pc:grpChg>
        <pc:grpChg chg="add del">
          <ac:chgData name="Silsby,Christopher Eric" userId="S::cesils02@louisville.edu::67545249-b618-4de7-a565-b5e80f80ef3a" providerId="AD" clId="Web-{410F9596-F8C1-444D-9853-BAB66C41D13F}" dt="2021-12-11T02:02:25.840" v="5"/>
          <ac:grpSpMkLst>
            <pc:docMk/>
            <pc:sldMk cId="2069678685" sldId="315"/>
            <ac:grpSpMk id="9" creationId="{6ADA8EC3-01C5-453C-91A6-D01B9E15BF0B}"/>
          </ac:grpSpMkLst>
        </pc:grpChg>
        <pc:grpChg chg="add">
          <ac:chgData name="Silsby,Christopher Eric" userId="S::cesils02@louisville.edu::67545249-b618-4de7-a565-b5e80f80ef3a" providerId="AD" clId="Web-{410F9596-F8C1-444D-9853-BAB66C41D13F}" dt="2021-12-11T02:02:25.856" v="6"/>
          <ac:grpSpMkLst>
            <pc:docMk/>
            <pc:sldMk cId="2069678685" sldId="315"/>
            <ac:grpSpMk id="17" creationId="{767D40C4-2A44-4792-AB9D-E769202A2750}"/>
          </ac:grpSpMkLst>
        </pc:grpChg>
        <pc:picChg chg="add mod ord">
          <ac:chgData name="Silsby,Christopher Eric" userId="S::cesils02@louisville.edu::67545249-b618-4de7-a565-b5e80f80ef3a" providerId="AD" clId="Web-{410F9596-F8C1-444D-9853-BAB66C41D13F}" dt="2021-12-11T02:02:25.856" v="6"/>
          <ac:picMkLst>
            <pc:docMk/>
            <pc:sldMk cId="2069678685" sldId="315"/>
            <ac:picMk id="4" creationId="{DE92598B-7FE2-4D28-8799-4C7570854C15}"/>
          </ac:picMkLst>
        </pc:picChg>
      </pc:sldChg>
      <pc:sldChg chg="addSp delSp modSp new mod setBg">
        <pc:chgData name="Silsby,Christopher Eric" userId="S::cesils02@louisville.edu::67545249-b618-4de7-a565-b5e80f80ef3a" providerId="AD" clId="Web-{410F9596-F8C1-444D-9853-BAB66C41D13F}" dt="2021-12-11T02:05:38.105" v="20"/>
        <pc:sldMkLst>
          <pc:docMk/>
          <pc:sldMk cId="1347640375" sldId="316"/>
        </pc:sldMkLst>
        <pc:spChg chg="del mod">
          <ac:chgData name="Silsby,Christopher Eric" userId="S::cesils02@louisville.edu::67545249-b618-4de7-a565-b5e80f80ef3a" providerId="AD" clId="Web-{410F9596-F8C1-444D-9853-BAB66C41D13F}" dt="2021-12-11T02:03:03.621" v="10"/>
          <ac:spMkLst>
            <pc:docMk/>
            <pc:sldMk cId="1347640375" sldId="316"/>
            <ac:spMk id="2" creationId="{21881120-6834-4E30-BBDC-BE05B6531286}"/>
          </ac:spMkLst>
        </pc:spChg>
        <pc:spChg chg="del">
          <ac:chgData name="Silsby,Christopher Eric" userId="S::cesils02@louisville.edu::67545249-b618-4de7-a565-b5e80f80ef3a" providerId="AD" clId="Web-{410F9596-F8C1-444D-9853-BAB66C41D13F}" dt="2021-12-11T02:02:47.668" v="8"/>
          <ac:spMkLst>
            <pc:docMk/>
            <pc:sldMk cId="1347640375" sldId="316"/>
            <ac:spMk id="3" creationId="{4188395E-AAA4-4D41-8638-94AA39E4E593}"/>
          </ac:spMkLst>
        </pc:spChg>
        <pc:spChg chg="add del">
          <ac:chgData name="Silsby,Christopher Eric" userId="S::cesils02@louisville.edu::67545249-b618-4de7-a565-b5e80f80ef3a" providerId="AD" clId="Web-{410F9596-F8C1-444D-9853-BAB66C41D13F}" dt="2021-12-11T02:03:03.621" v="10"/>
          <ac:spMkLst>
            <pc:docMk/>
            <pc:sldMk cId="1347640375" sldId="316"/>
            <ac:spMk id="8" creationId="{93A0A74F-8643-4F92-A663-D9C8ECAD9E56}"/>
          </ac:spMkLst>
        </pc:spChg>
        <pc:spChg chg="add del">
          <ac:chgData name="Silsby,Christopher Eric" userId="S::cesils02@louisville.edu::67545249-b618-4de7-a565-b5e80f80ef3a" providerId="AD" clId="Web-{410F9596-F8C1-444D-9853-BAB66C41D13F}" dt="2021-12-11T02:03:03.621" v="10"/>
          <ac:spMkLst>
            <pc:docMk/>
            <pc:sldMk cId="1347640375" sldId="316"/>
            <ac:spMk id="19" creationId="{21ECAAB0-702B-4C08-B30F-0AFAC3479ADF}"/>
          </ac:spMkLst>
        </pc:spChg>
        <pc:spChg chg="add del">
          <ac:chgData name="Silsby,Christopher Eric" userId="S::cesils02@louisville.edu::67545249-b618-4de7-a565-b5e80f80ef3a" providerId="AD" clId="Web-{410F9596-F8C1-444D-9853-BAB66C41D13F}" dt="2021-12-11T02:05:38.105" v="20"/>
          <ac:spMkLst>
            <pc:docMk/>
            <pc:sldMk cId="1347640375" sldId="316"/>
            <ac:spMk id="40" creationId="{084966D2-3C9B-4F47-8231-1DEC33D3BDFE}"/>
          </ac:spMkLst>
        </pc:spChg>
        <pc:spChg chg="add del">
          <ac:chgData name="Silsby,Christopher Eric" userId="S::cesils02@louisville.edu::67545249-b618-4de7-a565-b5e80f80ef3a" providerId="AD" clId="Web-{410F9596-F8C1-444D-9853-BAB66C41D13F}" dt="2021-12-11T02:05:32.590" v="19"/>
          <ac:spMkLst>
            <pc:docMk/>
            <pc:sldMk cId="1347640375" sldId="316"/>
            <ac:spMk id="53" creationId="{7FF78026-DEBB-4D5A-9A4E-872456603835}"/>
          </ac:spMkLst>
        </pc:spChg>
        <pc:spChg chg="add del">
          <ac:chgData name="Silsby,Christopher Eric" userId="S::cesils02@louisville.edu::67545249-b618-4de7-a565-b5e80f80ef3a" providerId="AD" clId="Web-{410F9596-F8C1-444D-9853-BAB66C41D13F}" dt="2021-12-11T02:05:32.590" v="19"/>
          <ac:spMkLst>
            <pc:docMk/>
            <pc:sldMk cId="1347640375" sldId="316"/>
            <ac:spMk id="55" creationId="{E05E1684-CF44-4EAD-B3A4-FCE98461F3EE}"/>
          </ac:spMkLst>
        </pc:spChg>
        <pc:spChg chg="add">
          <ac:chgData name="Silsby,Christopher Eric" userId="S::cesils02@louisville.edu::67545249-b618-4de7-a565-b5e80f80ef3a" providerId="AD" clId="Web-{410F9596-F8C1-444D-9853-BAB66C41D13F}" dt="2021-12-11T02:05:38.105" v="20"/>
          <ac:spMkLst>
            <pc:docMk/>
            <pc:sldMk cId="1347640375" sldId="316"/>
            <ac:spMk id="61" creationId="{8C2CE3DB-200E-4445-B316-69FE3850D6DD}"/>
          </ac:spMkLst>
        </pc:spChg>
        <pc:grpChg chg="add del">
          <ac:chgData name="Silsby,Christopher Eric" userId="S::cesils02@louisville.edu::67545249-b618-4de7-a565-b5e80f80ef3a" providerId="AD" clId="Web-{410F9596-F8C1-444D-9853-BAB66C41D13F}" dt="2021-12-11T02:03:03.621" v="10"/>
          <ac:grpSpMkLst>
            <pc:docMk/>
            <pc:sldMk cId="1347640375" sldId="316"/>
            <ac:grpSpMk id="11" creationId="{28A4A409-9242-444A-AC1F-809866828B50}"/>
          </ac:grpSpMkLst>
        </pc:grpChg>
        <pc:grpChg chg="add del">
          <ac:chgData name="Silsby,Christopher Eric" userId="S::cesils02@louisville.edu::67545249-b618-4de7-a565-b5e80f80ef3a" providerId="AD" clId="Web-{410F9596-F8C1-444D-9853-BAB66C41D13F}" dt="2021-12-11T02:05:38.105" v="20"/>
          <ac:grpSpMkLst>
            <pc:docMk/>
            <pc:sldMk cId="1347640375" sldId="316"/>
            <ac:grpSpMk id="24" creationId="{089D35B1-0ED5-4358-8CAE-A9E49412AAA1}"/>
          </ac:grpSpMkLst>
        </pc:grpChg>
        <pc:grpChg chg="add del">
          <ac:chgData name="Silsby,Christopher Eric" userId="S::cesils02@louisville.edu::67545249-b618-4de7-a565-b5e80f80ef3a" providerId="AD" clId="Web-{410F9596-F8C1-444D-9853-BAB66C41D13F}" dt="2021-12-11T02:05:38.105" v="20"/>
          <ac:grpSpMkLst>
            <pc:docMk/>
            <pc:sldMk cId="1347640375" sldId="316"/>
            <ac:grpSpMk id="32" creationId="{DD65B30C-427F-449E-B039-E288E85D8AFA}"/>
          </ac:grpSpMkLst>
        </pc:grpChg>
        <pc:grpChg chg="add">
          <ac:chgData name="Silsby,Christopher Eric" userId="S::cesils02@louisville.edu::67545249-b618-4de7-a565-b5e80f80ef3a" providerId="AD" clId="Web-{410F9596-F8C1-444D-9853-BAB66C41D13F}" dt="2021-12-11T02:05:38.105" v="20"/>
          <ac:grpSpMkLst>
            <pc:docMk/>
            <pc:sldMk cId="1347640375" sldId="316"/>
            <ac:grpSpMk id="42" creationId="{089D35B1-0ED5-4358-8CAE-A9E49412AAA1}"/>
          </ac:grpSpMkLst>
        </pc:grpChg>
        <pc:grpChg chg="add">
          <ac:chgData name="Silsby,Christopher Eric" userId="S::cesils02@louisville.edu::67545249-b618-4de7-a565-b5e80f80ef3a" providerId="AD" clId="Web-{410F9596-F8C1-444D-9853-BAB66C41D13F}" dt="2021-12-11T02:05:38.105" v="20"/>
          <ac:grpSpMkLst>
            <pc:docMk/>
            <pc:sldMk cId="1347640375" sldId="316"/>
            <ac:grpSpMk id="43" creationId="{92AFBF86-5DAF-4D46-8786-F4C7A376C54D}"/>
          </ac:grpSpMkLst>
        </pc:grpChg>
        <pc:grpChg chg="add del">
          <ac:chgData name="Silsby,Christopher Eric" userId="S::cesils02@louisville.edu::67545249-b618-4de7-a565-b5e80f80ef3a" providerId="AD" clId="Web-{410F9596-F8C1-444D-9853-BAB66C41D13F}" dt="2021-12-11T02:05:32.590" v="19"/>
          <ac:grpSpMkLst>
            <pc:docMk/>
            <pc:sldMk cId="1347640375" sldId="316"/>
            <ac:grpSpMk id="45" creationId="{089D35B1-0ED5-4358-8CAE-A9E49412AAA1}"/>
          </ac:grpSpMkLst>
        </pc:grpChg>
        <pc:picChg chg="add mod ord">
          <ac:chgData name="Silsby,Christopher Eric" userId="S::cesils02@louisville.edu::67545249-b618-4de7-a565-b5e80f80ef3a" providerId="AD" clId="Web-{410F9596-F8C1-444D-9853-BAB66C41D13F}" dt="2021-12-11T02:05:38.105" v="20"/>
          <ac:picMkLst>
            <pc:docMk/>
            <pc:sldMk cId="1347640375" sldId="316"/>
            <ac:picMk id="4" creationId="{75FB41F0-0BFF-4661-AC66-8FE539046D69}"/>
          </ac:picMkLst>
        </pc:picChg>
      </pc:sldChg>
      <pc:sldChg chg="addSp delSp modSp new del mod setBg">
        <pc:chgData name="Silsby,Christopher Eric" userId="S::cesils02@louisville.edu::67545249-b618-4de7-a565-b5e80f80ef3a" providerId="AD" clId="Web-{410F9596-F8C1-444D-9853-BAB66C41D13F}" dt="2021-12-11T02:06:35.246" v="22"/>
        <pc:sldMkLst>
          <pc:docMk/>
          <pc:sldMk cId="1331009978" sldId="317"/>
        </pc:sldMkLst>
        <pc:spChg chg="add del mod">
          <ac:chgData name="Silsby,Christopher Eric" userId="S::cesils02@louisville.edu::67545249-b618-4de7-a565-b5e80f80ef3a" providerId="AD" clId="Web-{410F9596-F8C1-444D-9853-BAB66C41D13F}" dt="2021-12-11T02:05:54.996" v="21"/>
          <ac:spMkLst>
            <pc:docMk/>
            <pc:sldMk cId="1331009978" sldId="317"/>
            <ac:spMk id="2" creationId="{0E4D6846-63C0-4732-953C-8CD84DBE43DA}"/>
          </ac:spMkLst>
        </pc:spChg>
        <pc:spChg chg="del">
          <ac:chgData name="Silsby,Christopher Eric" userId="S::cesils02@louisville.edu::67545249-b618-4de7-a565-b5e80f80ef3a" providerId="AD" clId="Web-{410F9596-F8C1-444D-9853-BAB66C41D13F}" dt="2021-12-11T02:03:50.106" v="12"/>
          <ac:spMkLst>
            <pc:docMk/>
            <pc:sldMk cId="1331009978" sldId="317"/>
            <ac:spMk id="3" creationId="{ED5ADE9D-715F-4041-BEAC-1E27D13E543C}"/>
          </ac:spMkLst>
        </pc:spChg>
        <pc:spChg chg="add del">
          <ac:chgData name="Silsby,Christopher Eric" userId="S::cesils02@louisville.edu::67545249-b618-4de7-a565-b5e80f80ef3a" providerId="AD" clId="Web-{410F9596-F8C1-444D-9853-BAB66C41D13F}" dt="2021-12-11T02:05:54.996" v="21"/>
          <ac:spMkLst>
            <pc:docMk/>
            <pc:sldMk cId="1331009978" sldId="317"/>
            <ac:spMk id="6" creationId="{CF1ACA16-F753-454E-8481-95A22E9E74A1}"/>
          </ac:spMkLst>
        </pc:spChg>
        <pc:spChg chg="add del">
          <ac:chgData name="Silsby,Christopher Eric" userId="S::cesils02@louisville.edu::67545249-b618-4de7-a565-b5e80f80ef3a" providerId="AD" clId="Web-{410F9596-F8C1-444D-9853-BAB66C41D13F}" dt="2021-12-11T02:04:32.402" v="16"/>
          <ac:spMkLst>
            <pc:docMk/>
            <pc:sldMk cId="1331009978" sldId="317"/>
            <ac:spMk id="8" creationId="{8D8C18FF-89E8-4619-B997-2BA0EFF0F470}"/>
          </ac:spMkLst>
        </pc:spChg>
        <pc:spChg chg="add del">
          <ac:chgData name="Silsby,Christopher Eric" userId="S::cesils02@louisville.edu::67545249-b618-4de7-a565-b5e80f80ef3a" providerId="AD" clId="Web-{410F9596-F8C1-444D-9853-BAB66C41D13F}" dt="2021-12-11T02:04:32.402" v="16"/>
          <ac:spMkLst>
            <pc:docMk/>
            <pc:sldMk cId="1331009978" sldId="317"/>
            <ac:spMk id="19" creationId="{21ECAAB0-702B-4C08-B30F-0AFAC3479ADF}"/>
          </ac:spMkLst>
        </pc:spChg>
        <pc:spChg chg="add del">
          <ac:chgData name="Silsby,Christopher Eric" userId="S::cesils02@louisville.edu::67545249-b618-4de7-a565-b5e80f80ef3a" providerId="AD" clId="Web-{410F9596-F8C1-444D-9853-BAB66C41D13F}" dt="2021-12-11T02:04:15.418" v="14"/>
          <ac:spMkLst>
            <pc:docMk/>
            <pc:sldMk cId="1331009978" sldId="317"/>
            <ac:spMk id="25" creationId="{084966D2-3C9B-4F47-8231-1DEC33D3BDFE}"/>
          </ac:spMkLst>
        </pc:spChg>
        <pc:spChg chg="add">
          <ac:chgData name="Silsby,Christopher Eric" userId="S::cesils02@louisville.edu::67545249-b618-4de7-a565-b5e80f80ef3a" providerId="AD" clId="Web-{410F9596-F8C1-444D-9853-BAB66C41D13F}" dt="2021-12-11T02:05:54.996" v="21"/>
          <ac:spMkLst>
            <pc:docMk/>
            <pc:sldMk cId="1331009978" sldId="317"/>
            <ac:spMk id="27" creationId="{8C2CE3DB-200E-4445-B316-69FE3850D6DD}"/>
          </ac:spMkLst>
        </pc:spChg>
        <pc:grpChg chg="add del">
          <ac:chgData name="Silsby,Christopher Eric" userId="S::cesils02@louisville.edu::67545249-b618-4de7-a565-b5e80f80ef3a" providerId="AD" clId="Web-{410F9596-F8C1-444D-9853-BAB66C41D13F}" dt="2021-12-11T02:04:15.418" v="14"/>
          <ac:grpSpMkLst>
            <pc:docMk/>
            <pc:sldMk cId="1331009978" sldId="317"/>
            <ac:grpSpMk id="9" creationId="{089D35B1-0ED5-4358-8CAE-A9E49412AAA1}"/>
          </ac:grpSpMkLst>
        </pc:grpChg>
        <pc:grpChg chg="add">
          <ac:chgData name="Silsby,Christopher Eric" userId="S::cesils02@louisville.edu::67545249-b618-4de7-a565-b5e80f80ef3a" providerId="AD" clId="Web-{410F9596-F8C1-444D-9853-BAB66C41D13F}" dt="2021-12-11T02:05:54.996" v="21"/>
          <ac:grpSpMkLst>
            <pc:docMk/>
            <pc:sldMk cId="1331009978" sldId="317"/>
            <ac:grpSpMk id="10" creationId="{089D35B1-0ED5-4358-8CAE-A9E49412AAA1}"/>
          </ac:grpSpMkLst>
        </pc:grpChg>
        <pc:grpChg chg="add del">
          <ac:chgData name="Silsby,Christopher Eric" userId="S::cesils02@louisville.edu::67545249-b618-4de7-a565-b5e80f80ef3a" providerId="AD" clId="Web-{410F9596-F8C1-444D-9853-BAB66C41D13F}" dt="2021-12-11T02:04:32.402" v="16"/>
          <ac:grpSpMkLst>
            <pc:docMk/>
            <pc:sldMk cId="1331009978" sldId="317"/>
            <ac:grpSpMk id="11" creationId="{28A4A409-9242-444A-AC1F-809866828B50}"/>
          </ac:grpSpMkLst>
        </pc:grpChg>
        <pc:grpChg chg="add del">
          <ac:chgData name="Silsby,Christopher Eric" userId="S::cesils02@louisville.edu::67545249-b618-4de7-a565-b5e80f80ef3a" providerId="AD" clId="Web-{410F9596-F8C1-444D-9853-BAB66C41D13F}" dt="2021-12-11T02:04:15.418" v="14"/>
          <ac:grpSpMkLst>
            <pc:docMk/>
            <pc:sldMk cId="1331009978" sldId="317"/>
            <ac:grpSpMk id="17" creationId="{DD65B30C-427F-449E-B039-E288E85D8AFA}"/>
          </ac:grpSpMkLst>
        </pc:grpChg>
        <pc:grpChg chg="add">
          <ac:chgData name="Silsby,Christopher Eric" userId="S::cesils02@louisville.edu::67545249-b618-4de7-a565-b5e80f80ef3a" providerId="AD" clId="Web-{410F9596-F8C1-444D-9853-BAB66C41D13F}" dt="2021-12-11T02:05:54.996" v="21"/>
          <ac:grpSpMkLst>
            <pc:docMk/>
            <pc:sldMk cId="1331009978" sldId="317"/>
            <ac:grpSpMk id="26" creationId="{92AFBF86-5DAF-4D46-8786-F4C7A376C54D}"/>
          </ac:grpSpMkLst>
        </pc:grpChg>
        <pc:picChg chg="add mod ord">
          <ac:chgData name="Silsby,Christopher Eric" userId="S::cesils02@louisville.edu::67545249-b618-4de7-a565-b5e80f80ef3a" providerId="AD" clId="Web-{410F9596-F8C1-444D-9853-BAB66C41D13F}" dt="2021-12-11T02:05:54.996" v="21"/>
          <ac:picMkLst>
            <pc:docMk/>
            <pc:sldMk cId="1331009978" sldId="317"/>
            <ac:picMk id="4" creationId="{BA10062F-109E-4487-B980-0B41920A203B}"/>
          </ac:picMkLst>
        </pc:picChg>
      </pc:sldChg>
      <pc:sldChg chg="addSp delSp modSp new mod setBg">
        <pc:chgData name="Silsby,Christopher Eric" userId="S::cesils02@louisville.edu::67545249-b618-4de7-a565-b5e80f80ef3a" providerId="AD" clId="Web-{410F9596-F8C1-444D-9853-BAB66C41D13F}" dt="2021-12-11T02:07:13.058" v="26"/>
        <pc:sldMkLst>
          <pc:docMk/>
          <pc:sldMk cId="1840814997" sldId="317"/>
        </pc:sldMkLst>
        <pc:spChg chg="del">
          <ac:chgData name="Silsby,Christopher Eric" userId="S::cesils02@louisville.edu::67545249-b618-4de7-a565-b5e80f80ef3a" providerId="AD" clId="Web-{410F9596-F8C1-444D-9853-BAB66C41D13F}" dt="2021-12-11T02:07:13.058" v="26"/>
          <ac:spMkLst>
            <pc:docMk/>
            <pc:sldMk cId="1840814997" sldId="317"/>
            <ac:spMk id="2" creationId="{EC07825F-D420-4FC6-A240-8E63AFD086B3}"/>
          </ac:spMkLst>
        </pc:spChg>
        <pc:spChg chg="del">
          <ac:chgData name="Silsby,Christopher Eric" userId="S::cesils02@louisville.edu::67545249-b618-4de7-a565-b5e80f80ef3a" providerId="AD" clId="Web-{410F9596-F8C1-444D-9853-BAB66C41D13F}" dt="2021-12-11T02:07:09.370" v="25"/>
          <ac:spMkLst>
            <pc:docMk/>
            <pc:sldMk cId="1840814997" sldId="317"/>
            <ac:spMk id="3" creationId="{4692E094-46DA-4744-BF6C-E9D3D585E561}"/>
          </ac:spMkLst>
        </pc:spChg>
        <pc:spChg chg="add">
          <ac:chgData name="Silsby,Christopher Eric" userId="S::cesils02@louisville.edu::67545249-b618-4de7-a565-b5e80f80ef3a" providerId="AD" clId="Web-{410F9596-F8C1-444D-9853-BAB66C41D13F}" dt="2021-12-11T02:07:13.058" v="26"/>
          <ac:spMkLst>
            <pc:docMk/>
            <pc:sldMk cId="1840814997" sldId="317"/>
            <ac:spMk id="25" creationId="{8C2CE3DB-200E-4445-B316-69FE3850D6DD}"/>
          </ac:spMkLst>
        </pc:spChg>
        <pc:grpChg chg="add">
          <ac:chgData name="Silsby,Christopher Eric" userId="S::cesils02@louisville.edu::67545249-b618-4de7-a565-b5e80f80ef3a" providerId="AD" clId="Web-{410F9596-F8C1-444D-9853-BAB66C41D13F}" dt="2021-12-11T02:07:13.058" v="26"/>
          <ac:grpSpMkLst>
            <pc:docMk/>
            <pc:sldMk cId="1840814997" sldId="317"/>
            <ac:grpSpMk id="9" creationId="{089D35B1-0ED5-4358-8CAE-A9E49412AAA1}"/>
          </ac:grpSpMkLst>
        </pc:grpChg>
        <pc:grpChg chg="add">
          <ac:chgData name="Silsby,Christopher Eric" userId="S::cesils02@louisville.edu::67545249-b618-4de7-a565-b5e80f80ef3a" providerId="AD" clId="Web-{410F9596-F8C1-444D-9853-BAB66C41D13F}" dt="2021-12-11T02:07:13.058" v="26"/>
          <ac:grpSpMkLst>
            <pc:docMk/>
            <pc:sldMk cId="1840814997" sldId="317"/>
            <ac:grpSpMk id="17" creationId="{92AFBF86-5DAF-4D46-8786-F4C7A376C54D}"/>
          </ac:grpSpMkLst>
        </pc:grpChg>
        <pc:picChg chg="add mod ord">
          <ac:chgData name="Silsby,Christopher Eric" userId="S::cesils02@louisville.edu::67545249-b618-4de7-a565-b5e80f80ef3a" providerId="AD" clId="Web-{410F9596-F8C1-444D-9853-BAB66C41D13F}" dt="2021-12-11T02:07:13.058" v="26"/>
          <ac:picMkLst>
            <pc:docMk/>
            <pc:sldMk cId="1840814997" sldId="317"/>
            <ac:picMk id="4" creationId="{46F7ECC3-561E-4E46-8193-6E8185ACE350}"/>
          </ac:picMkLst>
        </pc:picChg>
      </pc:sldChg>
      <pc:sldChg chg="addSp delSp modSp new mod setBg">
        <pc:chgData name="Silsby,Christopher Eric" userId="S::cesils02@louisville.edu::67545249-b618-4de7-a565-b5e80f80ef3a" providerId="AD" clId="Web-{410F9596-F8C1-444D-9853-BAB66C41D13F}" dt="2021-12-11T02:08:13.089" v="29"/>
        <pc:sldMkLst>
          <pc:docMk/>
          <pc:sldMk cId="1066361206" sldId="318"/>
        </pc:sldMkLst>
        <pc:spChg chg="del">
          <ac:chgData name="Silsby,Christopher Eric" userId="S::cesils02@louisville.edu::67545249-b618-4de7-a565-b5e80f80ef3a" providerId="AD" clId="Web-{410F9596-F8C1-444D-9853-BAB66C41D13F}" dt="2021-12-11T02:08:13.089" v="29"/>
          <ac:spMkLst>
            <pc:docMk/>
            <pc:sldMk cId="1066361206" sldId="318"/>
            <ac:spMk id="2" creationId="{ADC7A933-E8BF-409A-B44A-FEA64A26459F}"/>
          </ac:spMkLst>
        </pc:spChg>
        <pc:spChg chg="del">
          <ac:chgData name="Silsby,Christopher Eric" userId="S::cesils02@louisville.edu::67545249-b618-4de7-a565-b5e80f80ef3a" providerId="AD" clId="Web-{410F9596-F8C1-444D-9853-BAB66C41D13F}" dt="2021-12-11T02:08:02.855" v="28"/>
          <ac:spMkLst>
            <pc:docMk/>
            <pc:sldMk cId="1066361206" sldId="318"/>
            <ac:spMk id="3" creationId="{8F4FFC4B-5CB3-4B6B-AD62-8F8DA906AF03}"/>
          </ac:spMkLst>
        </pc:spChg>
        <pc:spChg chg="add">
          <ac:chgData name="Silsby,Christopher Eric" userId="S::cesils02@louisville.edu::67545249-b618-4de7-a565-b5e80f80ef3a" providerId="AD" clId="Web-{410F9596-F8C1-444D-9853-BAB66C41D13F}" dt="2021-12-11T02:08:13.089" v="29"/>
          <ac:spMkLst>
            <pc:docMk/>
            <pc:sldMk cId="1066361206" sldId="318"/>
            <ac:spMk id="25" creationId="{8C2CE3DB-200E-4445-B316-69FE3850D6DD}"/>
          </ac:spMkLst>
        </pc:spChg>
        <pc:grpChg chg="add">
          <ac:chgData name="Silsby,Christopher Eric" userId="S::cesils02@louisville.edu::67545249-b618-4de7-a565-b5e80f80ef3a" providerId="AD" clId="Web-{410F9596-F8C1-444D-9853-BAB66C41D13F}" dt="2021-12-11T02:08:13.089" v="29"/>
          <ac:grpSpMkLst>
            <pc:docMk/>
            <pc:sldMk cId="1066361206" sldId="318"/>
            <ac:grpSpMk id="9" creationId="{089D35B1-0ED5-4358-8CAE-A9E49412AAA1}"/>
          </ac:grpSpMkLst>
        </pc:grpChg>
        <pc:grpChg chg="add">
          <ac:chgData name="Silsby,Christopher Eric" userId="S::cesils02@louisville.edu::67545249-b618-4de7-a565-b5e80f80ef3a" providerId="AD" clId="Web-{410F9596-F8C1-444D-9853-BAB66C41D13F}" dt="2021-12-11T02:08:13.089" v="29"/>
          <ac:grpSpMkLst>
            <pc:docMk/>
            <pc:sldMk cId="1066361206" sldId="318"/>
            <ac:grpSpMk id="17" creationId="{92AFBF86-5DAF-4D46-8786-F4C7A376C54D}"/>
          </ac:grpSpMkLst>
        </pc:grpChg>
        <pc:picChg chg="add mod ord">
          <ac:chgData name="Silsby,Christopher Eric" userId="S::cesils02@louisville.edu::67545249-b618-4de7-a565-b5e80f80ef3a" providerId="AD" clId="Web-{410F9596-F8C1-444D-9853-BAB66C41D13F}" dt="2021-12-11T02:08:13.089" v="29"/>
          <ac:picMkLst>
            <pc:docMk/>
            <pc:sldMk cId="1066361206" sldId="318"/>
            <ac:picMk id="4" creationId="{2C15DFB0-246D-4EA8-9178-C1EF2C59D1A8}"/>
          </ac:picMkLst>
        </pc:picChg>
      </pc:sldChg>
      <pc:sldChg chg="addSp delSp modSp new mod setBg">
        <pc:chgData name="Silsby,Christopher Eric" userId="S::cesils02@louisville.edu::67545249-b618-4de7-a565-b5e80f80ef3a" providerId="AD" clId="Web-{410F9596-F8C1-444D-9853-BAB66C41D13F}" dt="2021-12-11T02:11:47.510" v="32"/>
        <pc:sldMkLst>
          <pc:docMk/>
          <pc:sldMk cId="399052561" sldId="319"/>
        </pc:sldMkLst>
        <pc:spChg chg="del">
          <ac:chgData name="Silsby,Christopher Eric" userId="S::cesils02@louisville.edu::67545249-b618-4de7-a565-b5e80f80ef3a" providerId="AD" clId="Web-{410F9596-F8C1-444D-9853-BAB66C41D13F}" dt="2021-12-11T02:11:47.510" v="32"/>
          <ac:spMkLst>
            <pc:docMk/>
            <pc:sldMk cId="399052561" sldId="319"/>
            <ac:spMk id="2" creationId="{59C23427-C90E-4E30-A863-CF31A19D2054}"/>
          </ac:spMkLst>
        </pc:spChg>
        <pc:spChg chg="del">
          <ac:chgData name="Silsby,Christopher Eric" userId="S::cesils02@louisville.edu::67545249-b618-4de7-a565-b5e80f80ef3a" providerId="AD" clId="Web-{410F9596-F8C1-444D-9853-BAB66C41D13F}" dt="2021-12-11T02:11:02.448" v="31"/>
          <ac:spMkLst>
            <pc:docMk/>
            <pc:sldMk cId="399052561" sldId="319"/>
            <ac:spMk id="3" creationId="{A36AFBB5-6182-4C5D-AAA6-ED8D2738A5A0}"/>
          </ac:spMkLst>
        </pc:spChg>
        <pc:spChg chg="add">
          <ac:chgData name="Silsby,Christopher Eric" userId="S::cesils02@louisville.edu::67545249-b618-4de7-a565-b5e80f80ef3a" providerId="AD" clId="Web-{410F9596-F8C1-444D-9853-BAB66C41D13F}" dt="2021-12-11T02:11:47.510" v="32"/>
          <ac:spMkLst>
            <pc:docMk/>
            <pc:sldMk cId="399052561" sldId="319"/>
            <ac:spMk id="25" creationId="{8C2CE3DB-200E-4445-B316-69FE3850D6DD}"/>
          </ac:spMkLst>
        </pc:spChg>
        <pc:grpChg chg="add">
          <ac:chgData name="Silsby,Christopher Eric" userId="S::cesils02@louisville.edu::67545249-b618-4de7-a565-b5e80f80ef3a" providerId="AD" clId="Web-{410F9596-F8C1-444D-9853-BAB66C41D13F}" dt="2021-12-11T02:11:47.510" v="32"/>
          <ac:grpSpMkLst>
            <pc:docMk/>
            <pc:sldMk cId="399052561" sldId="319"/>
            <ac:grpSpMk id="9" creationId="{089D35B1-0ED5-4358-8CAE-A9E49412AAA1}"/>
          </ac:grpSpMkLst>
        </pc:grpChg>
        <pc:grpChg chg="add">
          <ac:chgData name="Silsby,Christopher Eric" userId="S::cesils02@louisville.edu::67545249-b618-4de7-a565-b5e80f80ef3a" providerId="AD" clId="Web-{410F9596-F8C1-444D-9853-BAB66C41D13F}" dt="2021-12-11T02:11:47.510" v="32"/>
          <ac:grpSpMkLst>
            <pc:docMk/>
            <pc:sldMk cId="399052561" sldId="319"/>
            <ac:grpSpMk id="17" creationId="{92AFBF86-5DAF-4D46-8786-F4C7A376C54D}"/>
          </ac:grpSpMkLst>
        </pc:grpChg>
        <pc:picChg chg="add mod ord">
          <ac:chgData name="Silsby,Christopher Eric" userId="S::cesils02@louisville.edu::67545249-b618-4de7-a565-b5e80f80ef3a" providerId="AD" clId="Web-{410F9596-F8C1-444D-9853-BAB66C41D13F}" dt="2021-12-11T02:11:47.510" v="32"/>
          <ac:picMkLst>
            <pc:docMk/>
            <pc:sldMk cId="399052561" sldId="319"/>
            <ac:picMk id="4" creationId="{42B1A4B5-0D6D-4758-8B47-185CC9C3FB97}"/>
          </ac:picMkLst>
        </pc:picChg>
      </pc:sldChg>
    </pc:docChg>
  </pc:docChgLst>
  <pc:docChgLst>
    <pc:chgData name="Siebe,Benjamin D" userId="S::bdsieb01@louisville.edu::4b3ec357-38c8-4f80-bbef-3f2f9b63f464" providerId="AD" clId="Web-{084A517D-B942-4B7F-805F-D3C84C8FAC9E}"/>
    <pc:docChg chg="modSld sldOrd">
      <pc:chgData name="Siebe,Benjamin D" userId="S::bdsieb01@louisville.edu::4b3ec357-38c8-4f80-bbef-3f2f9b63f464" providerId="AD" clId="Web-{084A517D-B942-4B7F-805F-D3C84C8FAC9E}" dt="2021-11-29T03:20:56.005" v="12" actId="20577"/>
      <pc:docMkLst>
        <pc:docMk/>
      </pc:docMkLst>
      <pc:sldChg chg="modSp">
        <pc:chgData name="Siebe,Benjamin D" userId="S::bdsieb01@louisville.edu::4b3ec357-38c8-4f80-bbef-3f2f9b63f464" providerId="AD" clId="Web-{084A517D-B942-4B7F-805F-D3C84C8FAC9E}" dt="2021-11-29T03:20:37.614" v="5" actId="20577"/>
        <pc:sldMkLst>
          <pc:docMk/>
          <pc:sldMk cId="875575083" sldId="258"/>
        </pc:sldMkLst>
        <pc:spChg chg="mod">
          <ac:chgData name="Siebe,Benjamin D" userId="S::bdsieb01@louisville.edu::4b3ec357-38c8-4f80-bbef-3f2f9b63f464" providerId="AD" clId="Web-{084A517D-B942-4B7F-805F-D3C84C8FAC9E}" dt="2021-11-29T03:20:37.614" v="5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modSp">
        <pc:chgData name="Siebe,Benjamin D" userId="S::bdsieb01@louisville.edu::4b3ec357-38c8-4f80-bbef-3f2f9b63f464" providerId="AD" clId="Web-{084A517D-B942-4B7F-805F-D3C84C8FAC9E}" dt="2021-11-29T03:20:56.005" v="12" actId="20577"/>
        <pc:sldMkLst>
          <pc:docMk/>
          <pc:sldMk cId="3727610945" sldId="270"/>
        </pc:sldMkLst>
        <pc:spChg chg="mod">
          <ac:chgData name="Siebe,Benjamin D" userId="S::bdsieb01@louisville.edu::4b3ec357-38c8-4f80-bbef-3f2f9b63f464" providerId="AD" clId="Web-{084A517D-B942-4B7F-805F-D3C84C8FAC9E}" dt="2021-11-29T03:20:56.005" v="12" actId="20577"/>
          <ac:spMkLst>
            <pc:docMk/>
            <pc:sldMk cId="3727610945" sldId="270"/>
            <ac:spMk id="3" creationId="{72987FE8-6903-4F47-8AB2-BF9AD02B3AC3}"/>
          </ac:spMkLst>
        </pc:spChg>
      </pc:sldChg>
      <pc:sldChg chg="ord">
        <pc:chgData name="Siebe,Benjamin D" userId="S::bdsieb01@louisville.edu::4b3ec357-38c8-4f80-bbef-3f2f9b63f464" providerId="AD" clId="Web-{084A517D-B942-4B7F-805F-D3C84C8FAC9E}" dt="2021-11-29T03:19:41.581" v="0"/>
        <pc:sldMkLst>
          <pc:docMk/>
          <pc:sldMk cId="1161968179" sldId="298"/>
        </pc:sldMkLst>
      </pc:sldChg>
    </pc:docChg>
  </pc:docChgLst>
  <pc:docChgLst>
    <pc:chgData name="Silsby,Christopher Eric" userId="S::cesils02@louisville.edu::67545249-b618-4de7-a565-b5e80f80ef3a" providerId="AD" clId="Web-{ADD8E588-8C1C-4FCB-A53C-18F83AF1E06B}"/>
    <pc:docChg chg="addSld modSld">
      <pc:chgData name="Silsby,Christopher Eric" userId="S::cesils02@louisville.edu::67545249-b618-4de7-a565-b5e80f80ef3a" providerId="AD" clId="Web-{ADD8E588-8C1C-4FCB-A53C-18F83AF1E06B}" dt="2021-09-13T18:57:58.273" v="119" actId="20577"/>
      <pc:docMkLst>
        <pc:docMk/>
      </pc:docMkLst>
      <pc:sldChg chg="modSp add replId">
        <pc:chgData name="Silsby,Christopher Eric" userId="S::cesils02@louisville.edu::67545249-b618-4de7-a565-b5e80f80ef3a" providerId="AD" clId="Web-{ADD8E588-8C1C-4FCB-A53C-18F83AF1E06B}" dt="2021-09-13T18:57:58.273" v="119" actId="20577"/>
        <pc:sldMkLst>
          <pc:docMk/>
          <pc:sldMk cId="1387578550" sldId="260"/>
        </pc:sldMkLst>
        <pc:spChg chg="mod">
          <ac:chgData name="Silsby,Christopher Eric" userId="S::cesils02@louisville.edu::67545249-b618-4de7-a565-b5e80f80ef3a" providerId="AD" clId="Web-{ADD8E588-8C1C-4FCB-A53C-18F83AF1E06B}" dt="2021-09-13T18:52:22.763" v="59" actId="20577"/>
          <ac:spMkLst>
            <pc:docMk/>
            <pc:sldMk cId="1387578550" sldId="260"/>
            <ac:spMk id="2" creationId="{2FE6AF15-C37C-459E-A778-D68089C56E09}"/>
          </ac:spMkLst>
        </pc:spChg>
        <pc:spChg chg="mod">
          <ac:chgData name="Silsby,Christopher Eric" userId="S::cesils02@louisville.edu::67545249-b618-4de7-a565-b5e80f80ef3a" providerId="AD" clId="Web-{ADD8E588-8C1C-4FCB-A53C-18F83AF1E06B}" dt="2021-09-13T18:57:58.273" v="119" actId="20577"/>
          <ac:spMkLst>
            <pc:docMk/>
            <pc:sldMk cId="1387578550" sldId="260"/>
            <ac:spMk id="3" creationId="{6879D18A-3300-4286-BE85-EC53D36683E6}"/>
          </ac:spMkLst>
        </pc:spChg>
      </pc:sldChg>
    </pc:docChg>
  </pc:docChgLst>
  <pc:docChgLst>
    <pc:chgData name="Druen,Xiaoyin Chen" userId="S::xcdrue01@louisville.edu::8135817a-53cb-4852-adf8-ba243e1a7b5b" providerId="AD" clId="Web-{1E94E339-28C0-4CAE-BFE3-134FEF04EE33}"/>
    <pc:docChg chg="addSld modSld sldOrd">
      <pc:chgData name="Druen,Xiaoyin Chen" userId="S::xcdrue01@louisville.edu::8135817a-53cb-4852-adf8-ba243e1a7b5b" providerId="AD" clId="Web-{1E94E339-28C0-4CAE-BFE3-134FEF04EE33}" dt="2021-09-28T16:40:01.733" v="1295"/>
      <pc:docMkLst>
        <pc:docMk/>
      </pc:docMkLst>
      <pc:sldChg chg="addSp delSp modSp new ord">
        <pc:chgData name="Druen,Xiaoyin Chen" userId="S::xcdrue01@louisville.edu::8135817a-53cb-4852-adf8-ba243e1a7b5b" providerId="AD" clId="Web-{1E94E339-28C0-4CAE-BFE3-134FEF04EE33}" dt="2021-09-28T16:40:01.733" v="1295"/>
        <pc:sldMkLst>
          <pc:docMk/>
          <pc:sldMk cId="2157812614" sldId="287"/>
        </pc:sldMkLst>
        <pc:spChg chg="mod">
          <ac:chgData name="Druen,Xiaoyin Chen" userId="S::xcdrue01@louisville.edu::8135817a-53cb-4852-adf8-ba243e1a7b5b" providerId="AD" clId="Web-{1E94E339-28C0-4CAE-BFE3-134FEF04EE33}" dt="2021-09-28T16:10:08.121" v="819" actId="20577"/>
          <ac:spMkLst>
            <pc:docMk/>
            <pc:sldMk cId="2157812614" sldId="287"/>
            <ac:spMk id="2" creationId="{9CC88C89-4F72-4DEC-954D-EBFD64D1F31B}"/>
          </ac:spMkLst>
        </pc:spChg>
        <pc:spChg chg="del mod">
          <ac:chgData name="Druen,Xiaoyin Chen" userId="S::xcdrue01@louisville.edu::8135817a-53cb-4852-adf8-ba243e1a7b5b" providerId="AD" clId="Web-{1E94E339-28C0-4CAE-BFE3-134FEF04EE33}" dt="2021-09-28T15:42:44.695" v="13"/>
          <ac:spMkLst>
            <pc:docMk/>
            <pc:sldMk cId="2157812614" sldId="287"/>
            <ac:spMk id="3" creationId="{7A43A6C7-10E9-4309-AE40-0C9F20447A66}"/>
          </ac:spMkLst>
        </pc:spChg>
        <pc:spChg chg="add del mod">
          <ac:chgData name="Druen,Xiaoyin Chen" userId="S::xcdrue01@louisville.edu::8135817a-53cb-4852-adf8-ba243e1a7b5b" providerId="AD" clId="Web-{1E94E339-28C0-4CAE-BFE3-134FEF04EE33}" dt="2021-09-28T15:50:50.770" v="431"/>
          <ac:spMkLst>
            <pc:docMk/>
            <pc:sldMk cId="2157812614" sldId="287"/>
            <ac:spMk id="5" creationId="{5211309E-E618-44D6-B39A-F09FEBA154D8}"/>
          </ac:spMkLst>
        </pc:spChg>
        <pc:spChg chg="add mod">
          <ac:chgData name="Druen,Xiaoyin Chen" userId="S::xcdrue01@louisville.edu::8135817a-53cb-4852-adf8-ba243e1a7b5b" providerId="AD" clId="Web-{1E94E339-28C0-4CAE-BFE3-134FEF04EE33}" dt="2021-09-28T16:36:34.656" v="1100" actId="20577"/>
          <ac:spMkLst>
            <pc:docMk/>
            <pc:sldMk cId="2157812614" sldId="287"/>
            <ac:spMk id="6" creationId="{CD329066-16FC-4314-979E-F2226A0CD968}"/>
          </ac:spMkLst>
        </pc:spChg>
        <pc:graphicFrameChg chg="add mod ord modGraphic">
          <ac:chgData name="Druen,Xiaoyin Chen" userId="S::xcdrue01@louisville.edu::8135817a-53cb-4852-adf8-ba243e1a7b5b" providerId="AD" clId="Web-{1E94E339-28C0-4CAE-BFE3-134FEF04EE33}" dt="2021-09-28T16:40:01.733" v="1295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Siebe,Benjamin D" userId="S::bdsieb01@louisville.edu::4b3ec357-38c8-4f80-bbef-3f2f9b63f464" providerId="AD" clId="Web-{D14B8F41-E418-4D8F-B594-B9D8A74E2D25}"/>
    <pc:docChg chg="modSld">
      <pc:chgData name="Siebe,Benjamin D" userId="S::bdsieb01@louisville.edu::4b3ec357-38c8-4f80-bbef-3f2f9b63f464" providerId="AD" clId="Web-{D14B8F41-E418-4D8F-B594-B9D8A74E2D25}" dt="2021-09-28T21:28:34.999" v="9"/>
      <pc:docMkLst>
        <pc:docMk/>
      </pc:docMkLst>
      <pc:sldChg chg="modSp">
        <pc:chgData name="Siebe,Benjamin D" userId="S::bdsieb01@louisville.edu::4b3ec357-38c8-4f80-bbef-3f2f9b63f464" providerId="AD" clId="Web-{D14B8F41-E418-4D8F-B594-B9D8A74E2D25}" dt="2021-09-28T21:28:34.999" v="9"/>
        <pc:sldMkLst>
          <pc:docMk/>
          <pc:sldMk cId="2157812614" sldId="287"/>
        </pc:sldMkLst>
        <pc:graphicFrameChg chg="mod modGraphic">
          <ac:chgData name="Siebe,Benjamin D" userId="S::bdsieb01@louisville.edu::4b3ec357-38c8-4f80-bbef-3f2f9b63f464" providerId="AD" clId="Web-{D14B8F41-E418-4D8F-B594-B9D8A74E2D25}" dt="2021-09-28T21:28:34.999" v="9"/>
          <ac:graphicFrameMkLst>
            <pc:docMk/>
            <pc:sldMk cId="2157812614" sldId="287"/>
            <ac:graphicFrameMk id="4" creationId="{FB291A67-C4BD-4E7D-9515-ED59499B71F5}"/>
          </ac:graphicFrameMkLst>
        </pc:graphicFrameChg>
      </pc:sldChg>
    </pc:docChg>
  </pc:docChgLst>
  <pc:docChgLst>
    <pc:chgData name="Druen,Xiaoyin Chen" userId="S::xcdrue01@louisville.edu::8135817a-53cb-4852-adf8-ba243e1a7b5b" providerId="AD" clId="Web-{553D1FC5-470D-43A9-9317-567A8ED5DDAD}"/>
    <pc:docChg chg="addSld modSld sldOrd">
      <pc:chgData name="Druen,Xiaoyin Chen" userId="S::xcdrue01@louisville.edu::8135817a-53cb-4852-adf8-ba243e1a7b5b" providerId="AD" clId="Web-{553D1FC5-470D-43A9-9317-567A8ED5DDAD}" dt="2021-12-07T14:48:41.592" v="16" actId="20577"/>
      <pc:docMkLst>
        <pc:docMk/>
      </pc:docMkLst>
      <pc:sldChg chg="modSp">
        <pc:chgData name="Druen,Xiaoyin Chen" userId="S::xcdrue01@louisville.edu::8135817a-53cb-4852-adf8-ba243e1a7b5b" providerId="AD" clId="Web-{553D1FC5-470D-43A9-9317-567A8ED5DDAD}" dt="2021-12-07T14:48:41.592" v="16" actId="20577"/>
        <pc:sldMkLst>
          <pc:docMk/>
          <pc:sldMk cId="875575083" sldId="258"/>
        </pc:sldMkLst>
        <pc:spChg chg="mod">
          <ac:chgData name="Druen,Xiaoyin Chen" userId="S::xcdrue01@louisville.edu::8135817a-53cb-4852-adf8-ba243e1a7b5b" providerId="AD" clId="Web-{553D1FC5-470D-43A9-9317-567A8ED5DDAD}" dt="2021-12-07T14:48:41.592" v="16" actId="20577"/>
          <ac:spMkLst>
            <pc:docMk/>
            <pc:sldMk cId="875575083" sldId="258"/>
            <ac:spMk id="3" creationId="{72987FE8-6903-4F47-8AB2-BF9AD02B3AC3}"/>
          </ac:spMkLst>
        </pc:spChg>
      </pc:sldChg>
      <pc:sldChg chg="add ord">
        <pc:chgData name="Druen,Xiaoyin Chen" userId="S::xcdrue01@louisville.edu::8135817a-53cb-4852-adf8-ba243e1a7b5b" providerId="AD" clId="Web-{553D1FC5-470D-43A9-9317-567A8ED5DDAD}" dt="2021-12-07T14:48:09.404" v="1"/>
        <pc:sldMkLst>
          <pc:docMk/>
          <pc:sldMk cId="4022006079" sldId="314"/>
        </pc:sldMkLst>
      </pc:sldChg>
    </pc:docChg>
  </pc:docChgLst>
  <pc:docChgLst>
    <pc:chgData name="Druen,Xiaoyin Chen" userId="S::xcdrue01@louisville.edu::8135817a-53cb-4852-adf8-ba243e1a7b5b" providerId="AD" clId="Web-{FF4EA769-EA53-40F3-89FF-562AB21BBD33}"/>
    <pc:docChg chg="modSld">
      <pc:chgData name="Druen,Xiaoyin Chen" userId="S::xcdrue01@louisville.edu::8135817a-53cb-4852-adf8-ba243e1a7b5b" providerId="AD" clId="Web-{FF4EA769-EA53-40F3-89FF-562AB21BBD33}" dt="2021-10-18T20:57:10.364" v="0" actId="1076"/>
      <pc:docMkLst>
        <pc:docMk/>
      </pc:docMkLst>
      <pc:sldChg chg="modSp">
        <pc:chgData name="Druen,Xiaoyin Chen" userId="S::xcdrue01@louisville.edu::8135817a-53cb-4852-adf8-ba243e1a7b5b" providerId="AD" clId="Web-{FF4EA769-EA53-40F3-89FF-562AB21BBD33}" dt="2021-10-18T20:57:10.364" v="0" actId="1076"/>
        <pc:sldMkLst>
          <pc:docMk/>
          <pc:sldMk cId="872316073" sldId="256"/>
        </pc:sldMkLst>
        <pc:spChg chg="mod">
          <ac:chgData name="Druen,Xiaoyin Chen" userId="S::xcdrue01@louisville.edu::8135817a-53cb-4852-adf8-ba243e1a7b5b" providerId="AD" clId="Web-{FF4EA769-EA53-40F3-89FF-562AB21BBD33}" dt="2021-10-18T20:57:10.364" v="0" actId="1076"/>
          <ac:spMkLst>
            <pc:docMk/>
            <pc:sldMk cId="872316073" sldId="256"/>
            <ac:spMk id="2" creationId="{74C0054B-6583-4FD6-B07C-A03E2207E10B}"/>
          </ac:spMkLst>
        </pc:spChg>
      </pc:sldChg>
    </pc:docChg>
  </pc:docChgLst>
  <pc:docChgLst>
    <pc:chgData name="Druen,Xiaoyin Chen" userId="S::xcdrue01@louisville.edu::8135817a-53cb-4852-adf8-ba243e1a7b5b" providerId="AD" clId="Web-{9B11DA4C-6601-4ABB-B35F-E24739E48C09}"/>
    <pc:docChg chg="modSld">
      <pc:chgData name="Druen,Xiaoyin Chen" userId="S::xcdrue01@louisville.edu::8135817a-53cb-4852-adf8-ba243e1a7b5b" providerId="AD" clId="Web-{9B11DA4C-6601-4ABB-B35F-E24739E48C09}" dt="2021-10-20T03:32:46.115" v="4" actId="1076"/>
      <pc:docMkLst>
        <pc:docMk/>
      </pc:docMkLst>
      <pc:sldChg chg="addSp delSp modSp">
        <pc:chgData name="Druen,Xiaoyin Chen" userId="S::xcdrue01@louisville.edu::8135817a-53cb-4852-adf8-ba243e1a7b5b" providerId="AD" clId="Web-{9B11DA4C-6601-4ABB-B35F-E24739E48C09}" dt="2021-10-20T03:32:46.115" v="4" actId="1076"/>
        <pc:sldMkLst>
          <pc:docMk/>
          <pc:sldMk cId="438978134" sldId="291"/>
        </pc:sldMkLst>
        <pc:spChg chg="del">
          <ac:chgData name="Druen,Xiaoyin Chen" userId="S::xcdrue01@louisville.edu::8135817a-53cb-4852-adf8-ba243e1a7b5b" providerId="AD" clId="Web-{9B11DA4C-6601-4ABB-B35F-E24739E48C09}" dt="2021-10-20T03:32:32.865" v="0"/>
          <ac:spMkLst>
            <pc:docMk/>
            <pc:sldMk cId="438978134" sldId="291"/>
            <ac:spMk id="7" creationId="{0EE7CDBA-9D94-4986-BE3C-8A24175270C7}"/>
          </ac:spMkLst>
        </pc:spChg>
        <pc:picChg chg="add mod ord">
          <ac:chgData name="Druen,Xiaoyin Chen" userId="S::xcdrue01@louisville.edu::8135817a-53cb-4852-adf8-ba243e1a7b5b" providerId="AD" clId="Web-{9B11DA4C-6601-4ABB-B35F-E24739E48C09}" dt="2021-10-20T03:32:46.115" v="4" actId="1076"/>
          <ac:picMkLst>
            <pc:docMk/>
            <pc:sldMk cId="438978134" sldId="291"/>
            <ac:picMk id="3" creationId="{30857609-6C45-4926-BCA0-55D8F444304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1B8394-9DC4-4818-9EA0-0F738222DCFB}" type="doc">
      <dgm:prSet loTypeId="urn:microsoft.com/office/officeart/2005/8/layout/list1" loCatId="list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898FA99-E741-40C4-82DE-09B8BDC48823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Website Presence</a:t>
          </a:r>
          <a:endParaRPr lang="en-US"/>
        </a:p>
      </dgm:t>
    </dgm:pt>
    <dgm:pt modelId="{7C188EC3-29A4-4938-981B-6B59417EDF9A}" type="parTrans" cxnId="{02EB82D4-CD49-4EBF-B7F9-712AA4C33D93}">
      <dgm:prSet/>
      <dgm:spPr/>
      <dgm:t>
        <a:bodyPr/>
        <a:lstStyle/>
        <a:p>
          <a:endParaRPr lang="en-US"/>
        </a:p>
      </dgm:t>
    </dgm:pt>
    <dgm:pt modelId="{C43DF530-7CCF-46D9-B424-F9DFEC8A82B8}" type="sibTrans" cxnId="{02EB82D4-CD49-4EBF-B7F9-712AA4C33D93}">
      <dgm:prSet/>
      <dgm:spPr/>
      <dgm:t>
        <a:bodyPr/>
        <a:lstStyle/>
        <a:p>
          <a:endParaRPr lang="en-US"/>
        </a:p>
      </dgm:t>
    </dgm:pt>
    <dgm:pt modelId="{FC190FB9-D45F-41F9-8CF8-7E2FE303E7CF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Inventory system</a:t>
          </a:r>
          <a:endParaRPr lang="en-US"/>
        </a:p>
      </dgm:t>
    </dgm:pt>
    <dgm:pt modelId="{D0E76065-568E-43F9-9DF7-037945CC94E1}" type="parTrans" cxnId="{647405BF-58DE-4194-A57A-996B85E5609E}">
      <dgm:prSet/>
      <dgm:spPr/>
      <dgm:t>
        <a:bodyPr/>
        <a:lstStyle/>
        <a:p>
          <a:endParaRPr lang="en-US"/>
        </a:p>
      </dgm:t>
    </dgm:pt>
    <dgm:pt modelId="{749406BD-38C2-480C-8A0A-8A4A49D8E96C}" type="sibTrans" cxnId="{647405BF-58DE-4194-A57A-996B85E5609E}">
      <dgm:prSet/>
      <dgm:spPr/>
      <dgm:t>
        <a:bodyPr/>
        <a:lstStyle/>
        <a:p>
          <a:endParaRPr lang="en-US"/>
        </a:p>
      </dgm:t>
    </dgm:pt>
    <dgm:pt modelId="{1A268669-7B81-42B2-B8E6-C819CA48F7FD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Improper Data management</a:t>
          </a:r>
        </a:p>
      </dgm:t>
    </dgm:pt>
    <dgm:pt modelId="{D00AE47F-DF10-46F1-96A3-0FEBABA08BEA}" type="parTrans" cxnId="{8CFA1D38-CD36-4457-9F55-38A808BA5AC9}">
      <dgm:prSet/>
      <dgm:spPr/>
    </dgm:pt>
    <dgm:pt modelId="{1A00F650-3B36-40C0-9C01-BA44BE84AF4F}" type="sibTrans" cxnId="{8CFA1D38-CD36-4457-9F55-38A808BA5AC9}">
      <dgm:prSet/>
      <dgm:spPr/>
    </dgm:pt>
    <dgm:pt modelId="{1FB44FD4-62ED-4148-BADA-6FB9C1491578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Social Media Presence</a:t>
          </a:r>
        </a:p>
      </dgm:t>
    </dgm:pt>
    <dgm:pt modelId="{2937EBF5-68E0-4889-B987-733FDEEEED04}" type="parTrans" cxnId="{77169059-1128-400A-95C4-CF34E965BFD1}">
      <dgm:prSet/>
      <dgm:spPr/>
    </dgm:pt>
    <dgm:pt modelId="{6FF0BA8F-FD8E-4035-8324-3543D9CCC7A5}" type="sibTrans" cxnId="{77169059-1128-400A-95C4-CF34E965BFD1}">
      <dgm:prSet/>
      <dgm:spPr/>
    </dgm:pt>
    <dgm:pt modelId="{72E7DDA8-2AAF-412D-A352-1CA1EB818E67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Technology Infrastructure </a:t>
          </a:r>
        </a:p>
      </dgm:t>
    </dgm:pt>
    <dgm:pt modelId="{F4E426F9-8DB8-4065-A5CC-EB250E44B58A}" type="parTrans" cxnId="{DCCC29A2-DD4A-4EA6-9A48-6024EE737112}">
      <dgm:prSet/>
      <dgm:spPr/>
    </dgm:pt>
    <dgm:pt modelId="{037CD201-1FAC-4BD0-BE7C-65DC97B3B2FC}" type="sibTrans" cxnId="{DCCC29A2-DD4A-4EA6-9A48-6024EE737112}">
      <dgm:prSet/>
      <dgm:spPr/>
    </dgm:pt>
    <dgm:pt modelId="{3C9E3DA7-24E4-4204-82A3-8C1EB5EFBD06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Inefficient communications</a:t>
          </a:r>
        </a:p>
      </dgm:t>
    </dgm:pt>
    <dgm:pt modelId="{64F92EE7-5F23-4F66-83C1-11AC369616AD}" type="parTrans" cxnId="{776A1002-BF94-45E5-958F-2D1F2DCC79B5}">
      <dgm:prSet/>
      <dgm:spPr/>
    </dgm:pt>
    <dgm:pt modelId="{0036D554-89B8-4D22-A729-0F402A2ED902}" type="sibTrans" cxnId="{776A1002-BF94-45E5-958F-2D1F2DCC79B5}">
      <dgm:prSet/>
      <dgm:spPr/>
    </dgm:pt>
    <dgm:pt modelId="{0C532DE8-F893-42A2-8898-1A49B17F54ED}" type="pres">
      <dgm:prSet presAssocID="{311B8394-9DC4-4818-9EA0-0F738222DCFB}" presName="linear" presStyleCnt="0">
        <dgm:presLayoutVars>
          <dgm:dir/>
          <dgm:animLvl val="lvl"/>
          <dgm:resizeHandles val="exact"/>
        </dgm:presLayoutVars>
      </dgm:prSet>
      <dgm:spPr/>
    </dgm:pt>
    <dgm:pt modelId="{3CED77C8-21E1-4E6B-B1A0-64D4CAF41288}" type="pres">
      <dgm:prSet presAssocID="{A898FA99-E741-40C4-82DE-09B8BDC48823}" presName="parentLin" presStyleCnt="0"/>
      <dgm:spPr/>
    </dgm:pt>
    <dgm:pt modelId="{5D192454-73E1-4F3D-AF51-D0DDF64538AB}" type="pres">
      <dgm:prSet presAssocID="{A898FA99-E741-40C4-82DE-09B8BDC48823}" presName="parentLeftMargin" presStyleLbl="node1" presStyleIdx="0" presStyleCnt="6"/>
      <dgm:spPr/>
    </dgm:pt>
    <dgm:pt modelId="{312B01FC-262C-40E7-98C7-C1454625C94D}" type="pres">
      <dgm:prSet presAssocID="{A898FA99-E741-40C4-82DE-09B8BDC4882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8025847-F355-4B96-9A69-6B2CE754803E}" type="pres">
      <dgm:prSet presAssocID="{A898FA99-E741-40C4-82DE-09B8BDC48823}" presName="negativeSpace" presStyleCnt="0"/>
      <dgm:spPr/>
    </dgm:pt>
    <dgm:pt modelId="{3CDA2F02-6C67-4F35-8F24-DE620C437296}" type="pres">
      <dgm:prSet presAssocID="{A898FA99-E741-40C4-82DE-09B8BDC48823}" presName="childText" presStyleLbl="conFgAcc1" presStyleIdx="0" presStyleCnt="6">
        <dgm:presLayoutVars>
          <dgm:bulletEnabled val="1"/>
        </dgm:presLayoutVars>
      </dgm:prSet>
      <dgm:spPr/>
    </dgm:pt>
    <dgm:pt modelId="{2C401D87-599F-46E8-B171-3BC8383EC964}" type="pres">
      <dgm:prSet presAssocID="{C43DF530-7CCF-46D9-B424-F9DFEC8A82B8}" presName="spaceBetweenRectangles" presStyleCnt="0"/>
      <dgm:spPr/>
    </dgm:pt>
    <dgm:pt modelId="{9295CEBE-DA49-42AE-BEB0-3A4A89DE3C44}" type="pres">
      <dgm:prSet presAssocID="{3C9E3DA7-24E4-4204-82A3-8C1EB5EFBD06}" presName="parentLin" presStyleCnt="0"/>
      <dgm:spPr/>
    </dgm:pt>
    <dgm:pt modelId="{1EC455F3-D20D-4E4A-8C34-000A7D5B5557}" type="pres">
      <dgm:prSet presAssocID="{3C9E3DA7-24E4-4204-82A3-8C1EB5EFBD06}" presName="parentLeftMargin" presStyleLbl="node1" presStyleIdx="0" presStyleCnt="6"/>
      <dgm:spPr/>
    </dgm:pt>
    <dgm:pt modelId="{AD142513-D8AB-4AD2-9D58-90B7A19F89B1}" type="pres">
      <dgm:prSet presAssocID="{3C9E3DA7-24E4-4204-82A3-8C1EB5EFBD0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D4499A9-644C-4224-B2D4-6E5C242FB984}" type="pres">
      <dgm:prSet presAssocID="{3C9E3DA7-24E4-4204-82A3-8C1EB5EFBD06}" presName="negativeSpace" presStyleCnt="0"/>
      <dgm:spPr/>
    </dgm:pt>
    <dgm:pt modelId="{40607460-EA65-488A-93CD-63272D85E194}" type="pres">
      <dgm:prSet presAssocID="{3C9E3DA7-24E4-4204-82A3-8C1EB5EFBD06}" presName="childText" presStyleLbl="conFgAcc1" presStyleIdx="1" presStyleCnt="6">
        <dgm:presLayoutVars>
          <dgm:bulletEnabled val="1"/>
        </dgm:presLayoutVars>
      </dgm:prSet>
      <dgm:spPr/>
    </dgm:pt>
    <dgm:pt modelId="{B0127F4D-AEFC-461D-96C1-4A6C5C2CCC3B}" type="pres">
      <dgm:prSet presAssocID="{0036D554-89B8-4D22-A729-0F402A2ED902}" presName="spaceBetweenRectangles" presStyleCnt="0"/>
      <dgm:spPr/>
    </dgm:pt>
    <dgm:pt modelId="{39173147-9F5F-4D29-B37C-15CF415FCEDB}" type="pres">
      <dgm:prSet presAssocID="{FC190FB9-D45F-41F9-8CF8-7E2FE303E7CF}" presName="parentLin" presStyleCnt="0"/>
      <dgm:spPr/>
    </dgm:pt>
    <dgm:pt modelId="{84AA4AEC-51B3-474D-A61E-AC569DD0ED04}" type="pres">
      <dgm:prSet presAssocID="{FC190FB9-D45F-41F9-8CF8-7E2FE303E7CF}" presName="parentLeftMargin" presStyleLbl="node1" presStyleIdx="1" presStyleCnt="6"/>
      <dgm:spPr/>
    </dgm:pt>
    <dgm:pt modelId="{1349E22F-10A9-48D9-8557-160CC073A389}" type="pres">
      <dgm:prSet presAssocID="{FC190FB9-D45F-41F9-8CF8-7E2FE303E7C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5D012DF-FCC9-4089-8AA5-EB8030900843}" type="pres">
      <dgm:prSet presAssocID="{FC190FB9-D45F-41F9-8CF8-7E2FE303E7CF}" presName="negativeSpace" presStyleCnt="0"/>
      <dgm:spPr/>
    </dgm:pt>
    <dgm:pt modelId="{24B0628B-4548-44E8-913C-20FDCCACAADB}" type="pres">
      <dgm:prSet presAssocID="{FC190FB9-D45F-41F9-8CF8-7E2FE303E7CF}" presName="childText" presStyleLbl="conFgAcc1" presStyleIdx="2" presStyleCnt="6">
        <dgm:presLayoutVars>
          <dgm:bulletEnabled val="1"/>
        </dgm:presLayoutVars>
      </dgm:prSet>
      <dgm:spPr/>
    </dgm:pt>
    <dgm:pt modelId="{AA6F29E8-98D3-46A7-9A24-3C5E7BAB878B}" type="pres">
      <dgm:prSet presAssocID="{749406BD-38C2-480C-8A0A-8A4A49D8E96C}" presName="spaceBetweenRectangles" presStyleCnt="0"/>
      <dgm:spPr/>
    </dgm:pt>
    <dgm:pt modelId="{2973449E-B1B6-4FA5-ABED-DAE2E7BCFD91}" type="pres">
      <dgm:prSet presAssocID="{1A268669-7B81-42B2-B8E6-C819CA48F7FD}" presName="parentLin" presStyleCnt="0"/>
      <dgm:spPr/>
    </dgm:pt>
    <dgm:pt modelId="{207D50BE-E8FB-47EA-8D56-E4712448AEDA}" type="pres">
      <dgm:prSet presAssocID="{1A268669-7B81-42B2-B8E6-C819CA48F7FD}" presName="parentLeftMargin" presStyleLbl="node1" presStyleIdx="2" presStyleCnt="6"/>
      <dgm:spPr/>
    </dgm:pt>
    <dgm:pt modelId="{5E70DDC5-4D5F-4678-AC2B-43D006F55A7C}" type="pres">
      <dgm:prSet presAssocID="{1A268669-7B81-42B2-B8E6-C819CA48F7F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F78E574-A7DC-4B9D-93D2-4D7243F0000E}" type="pres">
      <dgm:prSet presAssocID="{1A268669-7B81-42B2-B8E6-C819CA48F7FD}" presName="negativeSpace" presStyleCnt="0"/>
      <dgm:spPr/>
    </dgm:pt>
    <dgm:pt modelId="{01F99F75-F3D3-4D34-ADAE-D471F2CAE37B}" type="pres">
      <dgm:prSet presAssocID="{1A268669-7B81-42B2-B8E6-C819CA48F7FD}" presName="childText" presStyleLbl="conFgAcc1" presStyleIdx="3" presStyleCnt="6">
        <dgm:presLayoutVars>
          <dgm:bulletEnabled val="1"/>
        </dgm:presLayoutVars>
      </dgm:prSet>
      <dgm:spPr/>
    </dgm:pt>
    <dgm:pt modelId="{8C13F3E6-9933-49C7-88D3-13ABA11EE852}" type="pres">
      <dgm:prSet presAssocID="{1A00F650-3B36-40C0-9C01-BA44BE84AF4F}" presName="spaceBetweenRectangles" presStyleCnt="0"/>
      <dgm:spPr/>
    </dgm:pt>
    <dgm:pt modelId="{B7E21F8D-FFDA-42C4-9CD5-C8ACA72A1654}" type="pres">
      <dgm:prSet presAssocID="{1FB44FD4-62ED-4148-BADA-6FB9C1491578}" presName="parentLin" presStyleCnt="0"/>
      <dgm:spPr/>
    </dgm:pt>
    <dgm:pt modelId="{397897CB-B2C7-4419-B614-744D74979202}" type="pres">
      <dgm:prSet presAssocID="{1FB44FD4-62ED-4148-BADA-6FB9C1491578}" presName="parentLeftMargin" presStyleLbl="node1" presStyleIdx="3" presStyleCnt="6"/>
      <dgm:spPr/>
    </dgm:pt>
    <dgm:pt modelId="{9BF076D1-8616-465F-BF8F-520696F83BB7}" type="pres">
      <dgm:prSet presAssocID="{1FB44FD4-62ED-4148-BADA-6FB9C149157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FA3E174-C1D6-4505-BF2F-B4609EC2AA8A}" type="pres">
      <dgm:prSet presAssocID="{1FB44FD4-62ED-4148-BADA-6FB9C1491578}" presName="negativeSpace" presStyleCnt="0"/>
      <dgm:spPr/>
    </dgm:pt>
    <dgm:pt modelId="{6E2730D5-9E3A-4C13-A7B2-1B211B1B5F84}" type="pres">
      <dgm:prSet presAssocID="{1FB44FD4-62ED-4148-BADA-6FB9C1491578}" presName="childText" presStyleLbl="conFgAcc1" presStyleIdx="4" presStyleCnt="6">
        <dgm:presLayoutVars>
          <dgm:bulletEnabled val="1"/>
        </dgm:presLayoutVars>
      </dgm:prSet>
      <dgm:spPr/>
    </dgm:pt>
    <dgm:pt modelId="{0FCE42D1-3216-40EF-AB0E-3FD8FC9E1FE0}" type="pres">
      <dgm:prSet presAssocID="{6FF0BA8F-FD8E-4035-8324-3543D9CCC7A5}" presName="spaceBetweenRectangles" presStyleCnt="0"/>
      <dgm:spPr/>
    </dgm:pt>
    <dgm:pt modelId="{54FFB5AD-499D-4D52-9E30-436B63355ED5}" type="pres">
      <dgm:prSet presAssocID="{72E7DDA8-2AAF-412D-A352-1CA1EB818E67}" presName="parentLin" presStyleCnt="0"/>
      <dgm:spPr/>
    </dgm:pt>
    <dgm:pt modelId="{2A2A32F1-0BA4-4798-B168-6CEFD292EAEE}" type="pres">
      <dgm:prSet presAssocID="{72E7DDA8-2AAF-412D-A352-1CA1EB818E67}" presName="parentLeftMargin" presStyleLbl="node1" presStyleIdx="4" presStyleCnt="6"/>
      <dgm:spPr/>
    </dgm:pt>
    <dgm:pt modelId="{AF0053F4-CAF1-40BD-90E7-BFB6C28852E8}" type="pres">
      <dgm:prSet presAssocID="{72E7DDA8-2AAF-412D-A352-1CA1EB818E67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33FB1EB-89BA-41DC-848C-64EFE28B865A}" type="pres">
      <dgm:prSet presAssocID="{72E7DDA8-2AAF-412D-A352-1CA1EB818E67}" presName="negativeSpace" presStyleCnt="0"/>
      <dgm:spPr/>
    </dgm:pt>
    <dgm:pt modelId="{5A2FCA71-8E1D-44B2-A81D-B6A4A1C9A9DB}" type="pres">
      <dgm:prSet presAssocID="{72E7DDA8-2AAF-412D-A352-1CA1EB818E67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776A1002-BF94-45E5-958F-2D1F2DCC79B5}" srcId="{311B8394-9DC4-4818-9EA0-0F738222DCFB}" destId="{3C9E3DA7-24E4-4204-82A3-8C1EB5EFBD06}" srcOrd="1" destOrd="0" parTransId="{64F92EE7-5F23-4F66-83C1-11AC369616AD}" sibTransId="{0036D554-89B8-4D22-A729-0F402A2ED902}"/>
    <dgm:cxn modelId="{D14B9228-0278-4C26-9871-5C6623702A07}" type="presOf" srcId="{3C9E3DA7-24E4-4204-82A3-8C1EB5EFBD06}" destId="{1EC455F3-D20D-4E4A-8C34-000A7D5B5557}" srcOrd="0" destOrd="0" presId="urn:microsoft.com/office/officeart/2005/8/layout/list1"/>
    <dgm:cxn modelId="{E18E092D-312F-46FD-AD95-2533B897B629}" type="presOf" srcId="{1FB44FD4-62ED-4148-BADA-6FB9C1491578}" destId="{9BF076D1-8616-465F-BF8F-520696F83BB7}" srcOrd="1" destOrd="0" presId="urn:microsoft.com/office/officeart/2005/8/layout/list1"/>
    <dgm:cxn modelId="{8CFA1D38-CD36-4457-9F55-38A808BA5AC9}" srcId="{311B8394-9DC4-4818-9EA0-0F738222DCFB}" destId="{1A268669-7B81-42B2-B8E6-C819CA48F7FD}" srcOrd="3" destOrd="0" parTransId="{D00AE47F-DF10-46F1-96A3-0FEBABA08BEA}" sibTransId="{1A00F650-3B36-40C0-9C01-BA44BE84AF4F}"/>
    <dgm:cxn modelId="{B0444038-2ACE-45E3-B590-108C539D19D7}" type="presOf" srcId="{1A268669-7B81-42B2-B8E6-C819CA48F7FD}" destId="{207D50BE-E8FB-47EA-8D56-E4712448AEDA}" srcOrd="0" destOrd="0" presId="urn:microsoft.com/office/officeart/2005/8/layout/list1"/>
    <dgm:cxn modelId="{E1467040-5D8C-4EC3-B522-7311D9E5A4B3}" type="presOf" srcId="{A898FA99-E741-40C4-82DE-09B8BDC48823}" destId="{5D192454-73E1-4F3D-AF51-D0DDF64538AB}" srcOrd="0" destOrd="0" presId="urn:microsoft.com/office/officeart/2005/8/layout/list1"/>
    <dgm:cxn modelId="{63CA3E54-482E-4D55-997C-301487B7B9FC}" type="presOf" srcId="{FC190FB9-D45F-41F9-8CF8-7E2FE303E7CF}" destId="{1349E22F-10A9-48D9-8557-160CC073A389}" srcOrd="1" destOrd="0" presId="urn:microsoft.com/office/officeart/2005/8/layout/list1"/>
    <dgm:cxn modelId="{77169059-1128-400A-95C4-CF34E965BFD1}" srcId="{311B8394-9DC4-4818-9EA0-0F738222DCFB}" destId="{1FB44FD4-62ED-4148-BADA-6FB9C1491578}" srcOrd="4" destOrd="0" parTransId="{2937EBF5-68E0-4889-B987-733FDEEEED04}" sibTransId="{6FF0BA8F-FD8E-4035-8324-3543D9CCC7A5}"/>
    <dgm:cxn modelId="{FCA4D887-94D8-4044-A1E6-63BD14CD219C}" type="presOf" srcId="{72E7DDA8-2AAF-412D-A352-1CA1EB818E67}" destId="{2A2A32F1-0BA4-4798-B168-6CEFD292EAEE}" srcOrd="0" destOrd="0" presId="urn:microsoft.com/office/officeart/2005/8/layout/list1"/>
    <dgm:cxn modelId="{732E029A-7169-4C19-897C-AF0CC0A22A2E}" type="presOf" srcId="{FC190FB9-D45F-41F9-8CF8-7E2FE303E7CF}" destId="{84AA4AEC-51B3-474D-A61E-AC569DD0ED04}" srcOrd="0" destOrd="0" presId="urn:microsoft.com/office/officeart/2005/8/layout/list1"/>
    <dgm:cxn modelId="{DCCC29A2-DD4A-4EA6-9A48-6024EE737112}" srcId="{311B8394-9DC4-4818-9EA0-0F738222DCFB}" destId="{72E7DDA8-2AAF-412D-A352-1CA1EB818E67}" srcOrd="5" destOrd="0" parTransId="{F4E426F9-8DB8-4065-A5CC-EB250E44B58A}" sibTransId="{037CD201-1FAC-4BD0-BE7C-65DC97B3B2FC}"/>
    <dgm:cxn modelId="{1C32E0A3-94CC-413D-8CA9-7A4CE789AF79}" type="presOf" srcId="{3C9E3DA7-24E4-4204-82A3-8C1EB5EFBD06}" destId="{AD142513-D8AB-4AD2-9D58-90B7A19F89B1}" srcOrd="1" destOrd="0" presId="urn:microsoft.com/office/officeart/2005/8/layout/list1"/>
    <dgm:cxn modelId="{266DECA6-CBF6-434D-9CDF-ABECFBC98581}" type="presOf" srcId="{311B8394-9DC4-4818-9EA0-0F738222DCFB}" destId="{0C532DE8-F893-42A2-8898-1A49B17F54ED}" srcOrd="0" destOrd="0" presId="urn:microsoft.com/office/officeart/2005/8/layout/list1"/>
    <dgm:cxn modelId="{49E502B4-F744-4219-9795-3A1933D04946}" type="presOf" srcId="{1A268669-7B81-42B2-B8E6-C819CA48F7FD}" destId="{5E70DDC5-4D5F-4678-AC2B-43D006F55A7C}" srcOrd="1" destOrd="0" presId="urn:microsoft.com/office/officeart/2005/8/layout/list1"/>
    <dgm:cxn modelId="{647405BF-58DE-4194-A57A-996B85E5609E}" srcId="{311B8394-9DC4-4818-9EA0-0F738222DCFB}" destId="{FC190FB9-D45F-41F9-8CF8-7E2FE303E7CF}" srcOrd="2" destOrd="0" parTransId="{D0E76065-568E-43F9-9DF7-037945CC94E1}" sibTransId="{749406BD-38C2-480C-8A0A-8A4A49D8E96C}"/>
    <dgm:cxn modelId="{02EB82D4-CD49-4EBF-B7F9-712AA4C33D93}" srcId="{311B8394-9DC4-4818-9EA0-0F738222DCFB}" destId="{A898FA99-E741-40C4-82DE-09B8BDC48823}" srcOrd="0" destOrd="0" parTransId="{7C188EC3-29A4-4938-981B-6B59417EDF9A}" sibTransId="{C43DF530-7CCF-46D9-B424-F9DFEC8A82B8}"/>
    <dgm:cxn modelId="{24AEA1D8-9C6F-43C6-9635-A7E357CD0D8E}" type="presOf" srcId="{1FB44FD4-62ED-4148-BADA-6FB9C1491578}" destId="{397897CB-B2C7-4419-B614-744D74979202}" srcOrd="0" destOrd="0" presId="urn:microsoft.com/office/officeart/2005/8/layout/list1"/>
    <dgm:cxn modelId="{A5AAC0F1-8977-45D7-AAEE-E8E76017B10A}" type="presOf" srcId="{72E7DDA8-2AAF-412D-A352-1CA1EB818E67}" destId="{AF0053F4-CAF1-40BD-90E7-BFB6C28852E8}" srcOrd="1" destOrd="0" presId="urn:microsoft.com/office/officeart/2005/8/layout/list1"/>
    <dgm:cxn modelId="{CDD63FF9-78A2-4994-9494-FC07B5A95A12}" type="presOf" srcId="{A898FA99-E741-40C4-82DE-09B8BDC48823}" destId="{312B01FC-262C-40E7-98C7-C1454625C94D}" srcOrd="1" destOrd="0" presId="urn:microsoft.com/office/officeart/2005/8/layout/list1"/>
    <dgm:cxn modelId="{C44E9F1E-8C14-4BAA-8EF1-4CA854CEC85E}" type="presParOf" srcId="{0C532DE8-F893-42A2-8898-1A49B17F54ED}" destId="{3CED77C8-21E1-4E6B-B1A0-64D4CAF41288}" srcOrd="0" destOrd="0" presId="urn:microsoft.com/office/officeart/2005/8/layout/list1"/>
    <dgm:cxn modelId="{51C42E72-A374-403B-AAD6-DFDFC8117AFB}" type="presParOf" srcId="{3CED77C8-21E1-4E6B-B1A0-64D4CAF41288}" destId="{5D192454-73E1-4F3D-AF51-D0DDF64538AB}" srcOrd="0" destOrd="0" presId="urn:microsoft.com/office/officeart/2005/8/layout/list1"/>
    <dgm:cxn modelId="{340E6BFC-92F0-4833-9169-42D04789931E}" type="presParOf" srcId="{3CED77C8-21E1-4E6B-B1A0-64D4CAF41288}" destId="{312B01FC-262C-40E7-98C7-C1454625C94D}" srcOrd="1" destOrd="0" presId="urn:microsoft.com/office/officeart/2005/8/layout/list1"/>
    <dgm:cxn modelId="{B97C8ADF-EC1B-4F66-8E52-08D566146FD3}" type="presParOf" srcId="{0C532DE8-F893-42A2-8898-1A49B17F54ED}" destId="{E8025847-F355-4B96-9A69-6B2CE754803E}" srcOrd="1" destOrd="0" presId="urn:microsoft.com/office/officeart/2005/8/layout/list1"/>
    <dgm:cxn modelId="{2218C2BA-966B-4E2C-B565-759FECBDA06B}" type="presParOf" srcId="{0C532DE8-F893-42A2-8898-1A49B17F54ED}" destId="{3CDA2F02-6C67-4F35-8F24-DE620C437296}" srcOrd="2" destOrd="0" presId="urn:microsoft.com/office/officeart/2005/8/layout/list1"/>
    <dgm:cxn modelId="{2630BEF6-EEA5-4660-B82B-55B63ED21456}" type="presParOf" srcId="{0C532DE8-F893-42A2-8898-1A49B17F54ED}" destId="{2C401D87-599F-46E8-B171-3BC8383EC964}" srcOrd="3" destOrd="0" presId="urn:microsoft.com/office/officeart/2005/8/layout/list1"/>
    <dgm:cxn modelId="{A441AB98-7739-461C-BDE6-2EB8121BE4BF}" type="presParOf" srcId="{0C532DE8-F893-42A2-8898-1A49B17F54ED}" destId="{9295CEBE-DA49-42AE-BEB0-3A4A89DE3C44}" srcOrd="4" destOrd="0" presId="urn:microsoft.com/office/officeart/2005/8/layout/list1"/>
    <dgm:cxn modelId="{9D74AB62-D237-42C6-B134-475AACF66B40}" type="presParOf" srcId="{9295CEBE-DA49-42AE-BEB0-3A4A89DE3C44}" destId="{1EC455F3-D20D-4E4A-8C34-000A7D5B5557}" srcOrd="0" destOrd="0" presId="urn:microsoft.com/office/officeart/2005/8/layout/list1"/>
    <dgm:cxn modelId="{FD28E53D-73E3-4F50-A23E-24E18C851EF2}" type="presParOf" srcId="{9295CEBE-DA49-42AE-BEB0-3A4A89DE3C44}" destId="{AD142513-D8AB-4AD2-9D58-90B7A19F89B1}" srcOrd="1" destOrd="0" presId="urn:microsoft.com/office/officeart/2005/8/layout/list1"/>
    <dgm:cxn modelId="{A48F7210-3DD5-4673-BD52-09373B5526E8}" type="presParOf" srcId="{0C532DE8-F893-42A2-8898-1A49B17F54ED}" destId="{DD4499A9-644C-4224-B2D4-6E5C242FB984}" srcOrd="5" destOrd="0" presId="urn:microsoft.com/office/officeart/2005/8/layout/list1"/>
    <dgm:cxn modelId="{EC32CD5D-94A7-4F8C-8177-2B34C51C7CED}" type="presParOf" srcId="{0C532DE8-F893-42A2-8898-1A49B17F54ED}" destId="{40607460-EA65-488A-93CD-63272D85E194}" srcOrd="6" destOrd="0" presId="urn:microsoft.com/office/officeart/2005/8/layout/list1"/>
    <dgm:cxn modelId="{D580ED8B-5C90-4418-9933-E960AF1E0937}" type="presParOf" srcId="{0C532DE8-F893-42A2-8898-1A49B17F54ED}" destId="{B0127F4D-AEFC-461D-96C1-4A6C5C2CCC3B}" srcOrd="7" destOrd="0" presId="urn:microsoft.com/office/officeart/2005/8/layout/list1"/>
    <dgm:cxn modelId="{A9CE8F9E-19C1-455C-BB76-DA359F32D4FB}" type="presParOf" srcId="{0C532DE8-F893-42A2-8898-1A49B17F54ED}" destId="{39173147-9F5F-4D29-B37C-15CF415FCEDB}" srcOrd="8" destOrd="0" presId="urn:microsoft.com/office/officeart/2005/8/layout/list1"/>
    <dgm:cxn modelId="{D8F2FDD4-05E1-486D-B3C3-933BCCE60207}" type="presParOf" srcId="{39173147-9F5F-4D29-B37C-15CF415FCEDB}" destId="{84AA4AEC-51B3-474D-A61E-AC569DD0ED04}" srcOrd="0" destOrd="0" presId="urn:microsoft.com/office/officeart/2005/8/layout/list1"/>
    <dgm:cxn modelId="{CA462D73-6470-4F0D-BC05-D39931BFAFA7}" type="presParOf" srcId="{39173147-9F5F-4D29-B37C-15CF415FCEDB}" destId="{1349E22F-10A9-48D9-8557-160CC073A389}" srcOrd="1" destOrd="0" presId="urn:microsoft.com/office/officeart/2005/8/layout/list1"/>
    <dgm:cxn modelId="{DEAF9E39-8D34-4333-A816-5938D1D772BE}" type="presParOf" srcId="{0C532DE8-F893-42A2-8898-1A49B17F54ED}" destId="{25D012DF-FCC9-4089-8AA5-EB8030900843}" srcOrd="9" destOrd="0" presId="urn:microsoft.com/office/officeart/2005/8/layout/list1"/>
    <dgm:cxn modelId="{97650AC2-2AC2-44C1-A265-E54FF1A2A23B}" type="presParOf" srcId="{0C532DE8-F893-42A2-8898-1A49B17F54ED}" destId="{24B0628B-4548-44E8-913C-20FDCCACAADB}" srcOrd="10" destOrd="0" presId="urn:microsoft.com/office/officeart/2005/8/layout/list1"/>
    <dgm:cxn modelId="{095ED448-433D-4C63-8B7C-C42542717457}" type="presParOf" srcId="{0C532DE8-F893-42A2-8898-1A49B17F54ED}" destId="{AA6F29E8-98D3-46A7-9A24-3C5E7BAB878B}" srcOrd="11" destOrd="0" presId="urn:microsoft.com/office/officeart/2005/8/layout/list1"/>
    <dgm:cxn modelId="{E69EC263-471A-49B6-9627-7D8A1C418EE1}" type="presParOf" srcId="{0C532DE8-F893-42A2-8898-1A49B17F54ED}" destId="{2973449E-B1B6-4FA5-ABED-DAE2E7BCFD91}" srcOrd="12" destOrd="0" presId="urn:microsoft.com/office/officeart/2005/8/layout/list1"/>
    <dgm:cxn modelId="{5D6A855A-DC05-4D4D-B414-9B5F8D8E7590}" type="presParOf" srcId="{2973449E-B1B6-4FA5-ABED-DAE2E7BCFD91}" destId="{207D50BE-E8FB-47EA-8D56-E4712448AEDA}" srcOrd="0" destOrd="0" presId="urn:microsoft.com/office/officeart/2005/8/layout/list1"/>
    <dgm:cxn modelId="{2490124D-1F26-426E-BA47-A60075610A1F}" type="presParOf" srcId="{2973449E-B1B6-4FA5-ABED-DAE2E7BCFD91}" destId="{5E70DDC5-4D5F-4678-AC2B-43D006F55A7C}" srcOrd="1" destOrd="0" presId="urn:microsoft.com/office/officeart/2005/8/layout/list1"/>
    <dgm:cxn modelId="{0B4DEACF-0C50-44D0-B530-68CFE2847C3C}" type="presParOf" srcId="{0C532DE8-F893-42A2-8898-1A49B17F54ED}" destId="{3F78E574-A7DC-4B9D-93D2-4D7243F0000E}" srcOrd="13" destOrd="0" presId="urn:microsoft.com/office/officeart/2005/8/layout/list1"/>
    <dgm:cxn modelId="{C4F22F1B-5567-4E06-A92C-A9F2F233B4E8}" type="presParOf" srcId="{0C532DE8-F893-42A2-8898-1A49B17F54ED}" destId="{01F99F75-F3D3-4D34-ADAE-D471F2CAE37B}" srcOrd="14" destOrd="0" presId="urn:microsoft.com/office/officeart/2005/8/layout/list1"/>
    <dgm:cxn modelId="{BE380080-5E33-4BDC-84B0-7B00E1D7EAAC}" type="presParOf" srcId="{0C532DE8-F893-42A2-8898-1A49B17F54ED}" destId="{8C13F3E6-9933-49C7-88D3-13ABA11EE852}" srcOrd="15" destOrd="0" presId="urn:microsoft.com/office/officeart/2005/8/layout/list1"/>
    <dgm:cxn modelId="{91B05250-311F-48E2-A5DB-B1B8C53E7521}" type="presParOf" srcId="{0C532DE8-F893-42A2-8898-1A49B17F54ED}" destId="{B7E21F8D-FFDA-42C4-9CD5-C8ACA72A1654}" srcOrd="16" destOrd="0" presId="urn:microsoft.com/office/officeart/2005/8/layout/list1"/>
    <dgm:cxn modelId="{ED0A26DD-8AA6-4232-85D8-CA192E4E3816}" type="presParOf" srcId="{B7E21F8D-FFDA-42C4-9CD5-C8ACA72A1654}" destId="{397897CB-B2C7-4419-B614-744D74979202}" srcOrd="0" destOrd="0" presId="urn:microsoft.com/office/officeart/2005/8/layout/list1"/>
    <dgm:cxn modelId="{2CF0D4C1-06E2-4784-8BCA-89346B9D9B97}" type="presParOf" srcId="{B7E21F8D-FFDA-42C4-9CD5-C8ACA72A1654}" destId="{9BF076D1-8616-465F-BF8F-520696F83BB7}" srcOrd="1" destOrd="0" presId="urn:microsoft.com/office/officeart/2005/8/layout/list1"/>
    <dgm:cxn modelId="{CC2BC0B7-96B1-45E5-99D3-C2115B79AA77}" type="presParOf" srcId="{0C532DE8-F893-42A2-8898-1A49B17F54ED}" destId="{7FA3E174-C1D6-4505-BF2F-B4609EC2AA8A}" srcOrd="17" destOrd="0" presId="urn:microsoft.com/office/officeart/2005/8/layout/list1"/>
    <dgm:cxn modelId="{54C34DF4-C7B7-4935-BA64-05EC4196D879}" type="presParOf" srcId="{0C532DE8-F893-42A2-8898-1A49B17F54ED}" destId="{6E2730D5-9E3A-4C13-A7B2-1B211B1B5F84}" srcOrd="18" destOrd="0" presId="urn:microsoft.com/office/officeart/2005/8/layout/list1"/>
    <dgm:cxn modelId="{42D263BC-7C86-48F2-88E3-1CCF89931AE6}" type="presParOf" srcId="{0C532DE8-F893-42A2-8898-1A49B17F54ED}" destId="{0FCE42D1-3216-40EF-AB0E-3FD8FC9E1FE0}" srcOrd="19" destOrd="0" presId="urn:microsoft.com/office/officeart/2005/8/layout/list1"/>
    <dgm:cxn modelId="{4483B787-99B0-49DB-A800-A2F76D988F74}" type="presParOf" srcId="{0C532DE8-F893-42A2-8898-1A49B17F54ED}" destId="{54FFB5AD-499D-4D52-9E30-436B63355ED5}" srcOrd="20" destOrd="0" presId="urn:microsoft.com/office/officeart/2005/8/layout/list1"/>
    <dgm:cxn modelId="{1D467B4A-0CCF-46F9-9F37-AC498969F317}" type="presParOf" srcId="{54FFB5AD-499D-4D52-9E30-436B63355ED5}" destId="{2A2A32F1-0BA4-4798-B168-6CEFD292EAEE}" srcOrd="0" destOrd="0" presId="urn:microsoft.com/office/officeart/2005/8/layout/list1"/>
    <dgm:cxn modelId="{0B9DB7EC-02E3-4740-939F-A2ECA8AB3C53}" type="presParOf" srcId="{54FFB5AD-499D-4D52-9E30-436B63355ED5}" destId="{AF0053F4-CAF1-40BD-90E7-BFB6C28852E8}" srcOrd="1" destOrd="0" presId="urn:microsoft.com/office/officeart/2005/8/layout/list1"/>
    <dgm:cxn modelId="{11516D85-BEC5-4441-8A59-17B38693296E}" type="presParOf" srcId="{0C532DE8-F893-42A2-8898-1A49B17F54ED}" destId="{433FB1EB-89BA-41DC-848C-64EFE28B865A}" srcOrd="21" destOrd="0" presId="urn:microsoft.com/office/officeart/2005/8/layout/list1"/>
    <dgm:cxn modelId="{A32BE5E5-A198-4B78-9844-2E3B298613C0}" type="presParOf" srcId="{0C532DE8-F893-42A2-8898-1A49B17F54ED}" destId="{5A2FCA71-8E1D-44B2-A81D-B6A4A1C9A9D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29FE1D-8703-4D44-BC08-79C3FFF4FDFC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90285B-2698-491B-AC60-5092A7E27D31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Data Management system</a:t>
          </a:r>
          <a:endParaRPr lang="en-US"/>
        </a:p>
      </dgm:t>
    </dgm:pt>
    <dgm:pt modelId="{71D421DC-DA65-4CA6-92C1-1276C6FB3154}" type="parTrans" cxnId="{50726869-8A1D-44E4-9EFF-8F3009A7B3B4}">
      <dgm:prSet/>
      <dgm:spPr/>
      <dgm:t>
        <a:bodyPr/>
        <a:lstStyle/>
        <a:p>
          <a:endParaRPr lang="en-US"/>
        </a:p>
      </dgm:t>
    </dgm:pt>
    <dgm:pt modelId="{9D37FE3F-693F-403B-AB99-7A4C713E6642}" type="sibTrans" cxnId="{50726869-8A1D-44E4-9EFF-8F3009A7B3B4}">
      <dgm:prSet/>
      <dgm:spPr/>
      <dgm:t>
        <a:bodyPr/>
        <a:lstStyle/>
        <a:p>
          <a:endParaRPr lang="en-US"/>
        </a:p>
      </dgm:t>
    </dgm:pt>
    <dgm:pt modelId="{A8B8E543-A627-47B7-99C3-7AF7EB14459C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Report management</a:t>
          </a:r>
          <a:endParaRPr lang="en-US"/>
        </a:p>
      </dgm:t>
    </dgm:pt>
    <dgm:pt modelId="{D352619B-8B2B-4E8B-B440-8B4A9C039E3F}" type="parTrans" cxnId="{D0E484FB-4192-4A55-AB6B-C6225746F609}">
      <dgm:prSet/>
      <dgm:spPr/>
      <dgm:t>
        <a:bodyPr/>
        <a:lstStyle/>
        <a:p>
          <a:endParaRPr lang="en-US"/>
        </a:p>
      </dgm:t>
    </dgm:pt>
    <dgm:pt modelId="{4DB9C5A8-620C-4D4B-AA77-851A267CF272}" type="sibTrans" cxnId="{D0E484FB-4192-4A55-AB6B-C6225746F609}">
      <dgm:prSet/>
      <dgm:spPr/>
      <dgm:t>
        <a:bodyPr/>
        <a:lstStyle/>
        <a:p>
          <a:endParaRPr lang="en-US"/>
        </a:p>
      </dgm:t>
    </dgm:pt>
    <dgm:pt modelId="{5C0BDCBB-1882-476A-823C-2A7A6ECA5636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Application management</a:t>
          </a:r>
        </a:p>
      </dgm:t>
    </dgm:pt>
    <dgm:pt modelId="{CD76F6DF-EFC1-434E-8F24-1234F23A7BE3}" type="parTrans" cxnId="{97D0F66F-1AA4-4B9B-B863-B51B7A38199B}">
      <dgm:prSet/>
      <dgm:spPr/>
      <dgm:t>
        <a:bodyPr/>
        <a:lstStyle/>
        <a:p>
          <a:endParaRPr lang="en-US"/>
        </a:p>
      </dgm:t>
    </dgm:pt>
    <dgm:pt modelId="{9C1CC4B9-9F1C-4505-9331-ADAB75743E7E}" type="sibTrans" cxnId="{97D0F66F-1AA4-4B9B-B863-B51B7A38199B}">
      <dgm:prSet/>
      <dgm:spPr/>
      <dgm:t>
        <a:bodyPr/>
        <a:lstStyle/>
        <a:p>
          <a:endParaRPr lang="en-US"/>
        </a:p>
      </dgm:t>
    </dgm:pt>
    <dgm:pt modelId="{625016BD-B798-445C-B368-056E26ACBE93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Communications</a:t>
          </a:r>
          <a:endParaRPr lang="en-US"/>
        </a:p>
      </dgm:t>
    </dgm:pt>
    <dgm:pt modelId="{DAFAB1DE-9ACD-488B-81FD-3EF1A5636F87}" type="parTrans" cxnId="{5A2C3BD9-03D4-4263-BE62-2FCD4AB28900}">
      <dgm:prSet/>
      <dgm:spPr/>
      <dgm:t>
        <a:bodyPr/>
        <a:lstStyle/>
        <a:p>
          <a:endParaRPr lang="en-US"/>
        </a:p>
      </dgm:t>
    </dgm:pt>
    <dgm:pt modelId="{4A3AD6C7-9E56-47AA-8334-B6A588760B26}" type="sibTrans" cxnId="{5A2C3BD9-03D4-4263-BE62-2FCD4AB28900}">
      <dgm:prSet/>
      <dgm:spPr/>
      <dgm:t>
        <a:bodyPr/>
        <a:lstStyle/>
        <a:p>
          <a:endParaRPr lang="en-US"/>
        </a:p>
      </dgm:t>
    </dgm:pt>
    <dgm:pt modelId="{27472603-DCF5-48C4-9815-B0551D074DAE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Pickup events</a:t>
          </a:r>
          <a:endParaRPr lang="en-US"/>
        </a:p>
      </dgm:t>
    </dgm:pt>
    <dgm:pt modelId="{101468D5-2DDF-45E5-A92C-2757A6521AEB}" type="parTrans" cxnId="{76A1FDB0-2CED-49B2-B642-7EB016C4B0E5}">
      <dgm:prSet/>
      <dgm:spPr/>
      <dgm:t>
        <a:bodyPr/>
        <a:lstStyle/>
        <a:p>
          <a:endParaRPr lang="en-US"/>
        </a:p>
      </dgm:t>
    </dgm:pt>
    <dgm:pt modelId="{1797B93E-75F0-4927-9AE5-DD2516BB06FB}" type="sibTrans" cxnId="{76A1FDB0-2CED-49B2-B642-7EB016C4B0E5}">
      <dgm:prSet/>
      <dgm:spPr/>
      <dgm:t>
        <a:bodyPr/>
        <a:lstStyle/>
        <a:p>
          <a:endParaRPr lang="en-US"/>
        </a:p>
      </dgm:t>
    </dgm:pt>
    <dgm:pt modelId="{EA810ECD-5D70-4C31-857F-80CB2002963A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Contact Us page</a:t>
          </a:r>
        </a:p>
      </dgm:t>
    </dgm:pt>
    <dgm:pt modelId="{27157369-219B-4490-B95F-5E2A27851D56}" type="parTrans" cxnId="{C5B805B1-B562-40A9-BAA2-F47ACB25A531}">
      <dgm:prSet/>
      <dgm:spPr/>
    </dgm:pt>
    <dgm:pt modelId="{E2DA1104-7BE9-4527-8D3C-B9B0805F8864}" type="sibTrans" cxnId="{C5B805B1-B562-40A9-BAA2-F47ACB25A531}">
      <dgm:prSet/>
      <dgm:spPr/>
    </dgm:pt>
    <dgm:pt modelId="{CDD221EC-A660-4FAD-9C1B-72AD677ADC6E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Online Application</a:t>
          </a:r>
        </a:p>
      </dgm:t>
    </dgm:pt>
    <dgm:pt modelId="{51FD8D46-1AC6-4DA9-BF5B-0993055B0011}" type="parTrans" cxnId="{3CFA568C-2818-48FE-92EB-86FE9AE95E13}">
      <dgm:prSet/>
      <dgm:spPr/>
    </dgm:pt>
    <dgm:pt modelId="{2D5CA6B8-2E29-44D0-AD74-D0526382EE9A}" type="sibTrans" cxnId="{3CFA568C-2818-48FE-92EB-86FE9AE95E13}">
      <dgm:prSet/>
      <dgm:spPr/>
    </dgm:pt>
    <dgm:pt modelId="{7019ED3D-388E-4698-9764-B55F521FCC5F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Social </a:t>
          </a:r>
          <a:r>
            <a:rPr lang="en-US"/>
            <a:t>media </a:t>
          </a:r>
          <a:r>
            <a:rPr lang="en-US">
              <a:latin typeface="Corbel" panose="020B0503020204020204"/>
            </a:rPr>
            <a:t>links</a:t>
          </a:r>
          <a:endParaRPr lang="en-US"/>
        </a:p>
      </dgm:t>
    </dgm:pt>
    <dgm:pt modelId="{8CFFA62A-12B4-49CA-815D-598FF8AF493A}" type="parTrans" cxnId="{9C046C2B-B472-4732-B37C-68103D9B97E6}">
      <dgm:prSet/>
      <dgm:spPr/>
    </dgm:pt>
    <dgm:pt modelId="{1ACC45A4-4C85-4F49-B1C4-FE6011C87557}" type="sibTrans" cxnId="{9C046C2B-B472-4732-B37C-68103D9B97E6}">
      <dgm:prSet/>
      <dgm:spPr/>
    </dgm:pt>
    <dgm:pt modelId="{B43946B2-4917-492D-B4FE-6CA25632C71F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Resources</a:t>
          </a:r>
          <a:endParaRPr lang="en-US"/>
        </a:p>
      </dgm:t>
    </dgm:pt>
    <dgm:pt modelId="{F140CE4A-F841-4F26-8B95-B4CC7C815537}" type="parTrans" cxnId="{4B4F8287-77B5-4C1C-AF93-B7896C14E856}">
      <dgm:prSet/>
      <dgm:spPr/>
    </dgm:pt>
    <dgm:pt modelId="{CC1227E6-9C30-4525-AB74-85D897BE02DF}" type="sibTrans" cxnId="{4B4F8287-77B5-4C1C-AF93-B7896C14E856}">
      <dgm:prSet/>
      <dgm:spPr/>
    </dgm:pt>
    <dgm:pt modelId="{CAE188CD-05D8-4D24-9E2E-06D7078CA8BF}">
      <dgm:prSet phldr="0"/>
      <dgm:spPr/>
      <dgm:t>
        <a:bodyPr/>
        <a:lstStyle/>
        <a:p>
          <a:pPr rtl="0"/>
          <a:r>
            <a:rPr lang="en-US"/>
            <a:t>Dare to Care order page</a:t>
          </a:r>
        </a:p>
      </dgm:t>
    </dgm:pt>
    <dgm:pt modelId="{B939B290-21AB-40F4-AB13-FD1155EB3812}" type="parTrans" cxnId="{C3707B21-8A02-4FFF-A516-28C9B3D6B8C8}">
      <dgm:prSet/>
      <dgm:spPr/>
    </dgm:pt>
    <dgm:pt modelId="{2725ECC5-930C-49DF-9790-6DFB04FA6B45}" type="sibTrans" cxnId="{C3707B21-8A02-4FFF-A516-28C9B3D6B8C8}">
      <dgm:prSet/>
      <dgm:spPr/>
    </dgm:pt>
    <dgm:pt modelId="{46E0B085-AC61-4A67-A94E-0F023364958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Recipes</a:t>
          </a:r>
          <a:endParaRPr lang="en-US"/>
        </a:p>
      </dgm:t>
    </dgm:pt>
    <dgm:pt modelId="{455BDFEE-45A5-44AB-A258-02C54E98A0A3}" type="parTrans" cxnId="{5421103F-0D1F-40AF-8CA2-B8BC4E86B79B}">
      <dgm:prSet/>
      <dgm:spPr/>
    </dgm:pt>
    <dgm:pt modelId="{08D41AAE-2958-4F25-B959-FFDC4A34D9DE}" type="sibTrans" cxnId="{5421103F-0D1F-40AF-8CA2-B8BC4E86B79B}">
      <dgm:prSet/>
      <dgm:spPr/>
    </dgm:pt>
    <dgm:pt modelId="{D4379F92-FB4D-47C5-9D61-246C05B8A4B5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System Backup/recovery</a:t>
          </a:r>
          <a:endParaRPr lang="en-US"/>
        </a:p>
      </dgm:t>
    </dgm:pt>
    <dgm:pt modelId="{D0315FDB-779E-4B65-A476-B5DEB9BC69CA}" type="parTrans" cxnId="{F5014578-036B-4E9E-870D-E1CB7D80769A}">
      <dgm:prSet/>
      <dgm:spPr/>
    </dgm:pt>
    <dgm:pt modelId="{E18CFD56-C914-45A2-80F6-352BDFBD23E7}" type="sibTrans" cxnId="{F5014578-036B-4E9E-870D-E1CB7D80769A}">
      <dgm:prSet/>
      <dgm:spPr/>
    </dgm:pt>
    <dgm:pt modelId="{4F5E7E41-030E-4B24-9D7C-FDED0BC6DF9D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Login</a:t>
          </a:r>
          <a:endParaRPr lang="en-US"/>
        </a:p>
      </dgm:t>
    </dgm:pt>
    <dgm:pt modelId="{045B0DE1-B753-47A7-BD1C-DEE6BACEC69F}" type="parTrans" cxnId="{2940C6F5-E7B5-449E-A8FF-31B9669A2A9D}">
      <dgm:prSet/>
      <dgm:spPr/>
    </dgm:pt>
    <dgm:pt modelId="{E99F54DD-6398-42FB-96F2-C92C20A96E2B}" type="sibTrans" cxnId="{2940C6F5-E7B5-449E-A8FF-31B9669A2A9D}">
      <dgm:prSet/>
      <dgm:spPr/>
    </dgm:pt>
    <dgm:pt modelId="{54744E17-8649-4462-8C28-144F7B4A69F9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Database privilege management</a:t>
          </a:r>
          <a:endParaRPr lang="en-US"/>
        </a:p>
      </dgm:t>
    </dgm:pt>
    <dgm:pt modelId="{2F1BDD3A-13A7-4FA5-8748-E71B5B24D5F0}" type="parTrans" cxnId="{23F10624-75D8-4D30-B38A-EC044F96D75F}">
      <dgm:prSet/>
      <dgm:spPr/>
    </dgm:pt>
    <dgm:pt modelId="{FC8FA2F0-5116-4A80-B12F-343CFE097F49}" type="sibTrans" cxnId="{23F10624-75D8-4D30-B38A-EC044F96D75F}">
      <dgm:prSet/>
      <dgm:spPr/>
    </dgm:pt>
    <dgm:pt modelId="{427D957F-F06F-4A67-ACE7-67CCD4E5EC0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Inventory management</a:t>
          </a:r>
          <a:endParaRPr lang="en-US"/>
        </a:p>
      </dgm:t>
    </dgm:pt>
    <dgm:pt modelId="{AD8C5639-8FA3-4166-837F-A1953C9AA000}" type="parTrans" cxnId="{88D07A55-0ACF-4ADC-B20E-45742DF5E0D9}">
      <dgm:prSet/>
      <dgm:spPr/>
    </dgm:pt>
    <dgm:pt modelId="{26999966-6B70-4C81-844B-F7F6FBACD4EE}" type="sibTrans" cxnId="{88D07A55-0ACF-4ADC-B20E-45742DF5E0D9}">
      <dgm:prSet/>
      <dgm:spPr/>
    </dgm:pt>
    <dgm:pt modelId="{3B240095-89D1-41B4-AEFB-0F1400E64092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Volunteer service hours</a:t>
          </a:r>
        </a:p>
      </dgm:t>
    </dgm:pt>
    <dgm:pt modelId="{1030CB63-9759-415E-9EC7-E1CD336F82FE}" type="parTrans" cxnId="{321664D2-B6E3-4897-BF3E-27817EDBA7DB}">
      <dgm:prSet/>
      <dgm:spPr/>
    </dgm:pt>
    <dgm:pt modelId="{C9E82DA3-5681-4A68-AF00-972B68297241}" type="sibTrans" cxnId="{321664D2-B6E3-4897-BF3E-27817EDBA7DB}">
      <dgm:prSet/>
      <dgm:spPr/>
    </dgm:pt>
    <dgm:pt modelId="{2B68152F-3C16-4B1B-B44F-3AFE3D25C7B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Security</a:t>
          </a:r>
          <a:endParaRPr lang="en-US"/>
        </a:p>
      </dgm:t>
    </dgm:pt>
    <dgm:pt modelId="{19D70A39-CB15-45EB-A320-DE2B83FF52BE}" type="parTrans" cxnId="{8F3FE343-D995-4131-83B4-B1F7F0F9CE6A}">
      <dgm:prSet/>
      <dgm:spPr/>
    </dgm:pt>
    <dgm:pt modelId="{236EFE55-465E-43CE-8E45-9B0AB5B04D3E}" type="sibTrans" cxnId="{8F3FE343-D995-4131-83B4-B1F7F0F9CE6A}">
      <dgm:prSet/>
      <dgm:spPr/>
    </dgm:pt>
    <dgm:pt modelId="{2796DDD7-7FF6-4536-B179-C2007C941D1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Web Presence</a:t>
          </a:r>
          <a:endParaRPr lang="en-US"/>
        </a:p>
      </dgm:t>
    </dgm:pt>
    <dgm:pt modelId="{F4B6AC25-CA86-43B3-9105-E8EAC5979884}" type="parTrans" cxnId="{DFA5E0B2-7FF6-406B-B8D1-9FE332871EC2}">
      <dgm:prSet/>
      <dgm:spPr/>
    </dgm:pt>
    <dgm:pt modelId="{89463C2B-A8F4-487B-B039-23FF58C08C95}" type="sibTrans" cxnId="{DFA5E0B2-7FF6-406B-B8D1-9FE332871EC2}">
      <dgm:prSet/>
      <dgm:spPr/>
    </dgm:pt>
    <dgm:pt modelId="{BB6985B4-3431-456B-9FCC-7B2576CA43D9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Finding the Website</a:t>
          </a:r>
          <a:endParaRPr lang="en-US"/>
        </a:p>
      </dgm:t>
    </dgm:pt>
    <dgm:pt modelId="{CA82435F-4788-43E3-B694-EF1C256059AB}" type="parTrans" cxnId="{B58D8401-5A37-4E87-B6A4-62A1F200235C}">
      <dgm:prSet/>
      <dgm:spPr/>
    </dgm:pt>
    <dgm:pt modelId="{3806580F-79A4-4DAE-8536-B7D508E5B492}" type="sibTrans" cxnId="{B58D8401-5A37-4E87-B6A4-62A1F200235C}">
      <dgm:prSet/>
      <dgm:spPr/>
    </dgm:pt>
    <dgm:pt modelId="{8F004EB4-15AD-453B-9DF9-B4650A4D554B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Dashboard</a:t>
          </a:r>
          <a:endParaRPr lang="en-US"/>
        </a:p>
      </dgm:t>
    </dgm:pt>
    <dgm:pt modelId="{F86B62E0-E720-4E7E-B20E-E557CBF2F59A}" type="parTrans" cxnId="{9AA5D832-9318-4B69-81C8-EE47A660F25E}">
      <dgm:prSet/>
      <dgm:spPr/>
    </dgm:pt>
    <dgm:pt modelId="{2738A353-47A4-4355-9D56-A329EA17B103}" type="sibTrans" cxnId="{9AA5D832-9318-4B69-81C8-EE47A660F25E}">
      <dgm:prSet/>
      <dgm:spPr/>
    </dgm:pt>
    <dgm:pt modelId="{B83A3673-6B33-40EA-A382-474A684D103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Volunteer shifts/</a:t>
          </a:r>
          <a:r>
            <a:rPr lang="en-US" err="1">
              <a:latin typeface="Corbel" panose="020B0503020204020204"/>
            </a:rPr>
            <a:t>Calender</a:t>
          </a:r>
          <a:r>
            <a:rPr lang="en-US">
              <a:latin typeface="Corbel" panose="020B0503020204020204"/>
            </a:rPr>
            <a:t> </a:t>
          </a:r>
        </a:p>
      </dgm:t>
    </dgm:pt>
    <dgm:pt modelId="{73829A03-01F9-41D1-872E-A9333A0FCD30}" type="parTrans" cxnId="{FEB79602-C700-48F0-BD93-3D9534B19F75}">
      <dgm:prSet/>
      <dgm:spPr/>
    </dgm:pt>
    <dgm:pt modelId="{F7E548D5-5010-404B-A3E6-70584A85D5F4}" type="sibTrans" cxnId="{FEB79602-C700-48F0-BD93-3D9534B19F75}">
      <dgm:prSet/>
      <dgm:spPr/>
    </dgm:pt>
    <dgm:pt modelId="{731EB5E2-E448-49B4-91FF-6B0BD2F3CC39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Twitter</a:t>
          </a:r>
          <a:endParaRPr lang="en-US"/>
        </a:p>
      </dgm:t>
    </dgm:pt>
    <dgm:pt modelId="{8E9193DC-3A49-4E80-AF3B-8A4B6FFD9BA8}" type="parTrans" cxnId="{978AD97A-032A-4B77-9CE1-521F1312D622}">
      <dgm:prSet/>
      <dgm:spPr/>
    </dgm:pt>
    <dgm:pt modelId="{EE2B5A2E-C386-4F2C-A963-9BB427758590}" type="sibTrans" cxnId="{978AD97A-032A-4B77-9CE1-521F1312D622}">
      <dgm:prSet/>
      <dgm:spPr/>
    </dgm:pt>
    <dgm:pt modelId="{7ED9D19F-D7FA-42E4-BC2A-3550ADFC5168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Social Media</a:t>
          </a:r>
          <a:endParaRPr lang="en-US"/>
        </a:p>
      </dgm:t>
    </dgm:pt>
    <dgm:pt modelId="{74D4BD32-3A75-4EFD-AC5C-F1317652EC4E}" type="parTrans" cxnId="{A741F690-4E9B-4905-86C2-EB53AA75EB51}">
      <dgm:prSet/>
      <dgm:spPr/>
    </dgm:pt>
    <dgm:pt modelId="{1C450476-0612-4C18-915F-87948D4B9E92}" type="sibTrans" cxnId="{A741F690-4E9B-4905-86C2-EB53AA75EB51}">
      <dgm:prSet/>
      <dgm:spPr/>
    </dgm:pt>
    <dgm:pt modelId="{F6352D34-D498-4376-8962-42171199BBF2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Instagram</a:t>
          </a:r>
          <a:endParaRPr lang="en-US"/>
        </a:p>
      </dgm:t>
    </dgm:pt>
    <dgm:pt modelId="{01AED6DF-4224-49DE-9EA8-82815A40E598}" type="parTrans" cxnId="{1B0E0BA8-0B9A-4272-8988-F2BF6B0082F9}">
      <dgm:prSet/>
      <dgm:spPr/>
    </dgm:pt>
    <dgm:pt modelId="{94E08849-F231-471E-A0E8-1185614AB40C}" type="sibTrans" cxnId="{1B0E0BA8-0B9A-4272-8988-F2BF6B0082F9}">
      <dgm:prSet/>
      <dgm:spPr/>
    </dgm:pt>
    <dgm:pt modelId="{1583E3B2-1CCA-4601-AA6A-5E43EBC323A9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Facebook</a:t>
          </a:r>
          <a:endParaRPr lang="en-US"/>
        </a:p>
      </dgm:t>
    </dgm:pt>
    <dgm:pt modelId="{063D8FA1-1CAF-4714-BBF1-243E07AB52B1}" type="parTrans" cxnId="{3D6FBD4F-D5AD-4383-B26C-86627FABA8E1}">
      <dgm:prSet/>
      <dgm:spPr/>
    </dgm:pt>
    <dgm:pt modelId="{33582EB0-CED8-4028-A2DD-F8A04A9FE4E2}" type="sibTrans" cxnId="{3D6FBD4F-D5AD-4383-B26C-86627FABA8E1}">
      <dgm:prSet/>
      <dgm:spPr/>
    </dgm:pt>
    <dgm:pt modelId="{1D13B897-EA73-4040-8B07-D77B6461DE7A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Menu Bar</a:t>
          </a:r>
        </a:p>
      </dgm:t>
    </dgm:pt>
    <dgm:pt modelId="{BAD62579-D066-4619-BAA5-EFA9D50AEE5D}" type="parTrans" cxnId="{A0C69678-D8FB-46CD-AA3B-A197F9895DD3}">
      <dgm:prSet/>
      <dgm:spPr/>
    </dgm:pt>
    <dgm:pt modelId="{F89BD9FB-E82D-4DA6-9D2A-55379DC4A961}" type="sibTrans" cxnId="{A0C69678-D8FB-46CD-AA3B-A197F9895DD3}">
      <dgm:prSet/>
      <dgm:spPr/>
    </dgm:pt>
    <dgm:pt modelId="{3A45AF40-41E2-4252-9003-F8BBA6E66532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Highlighted Buttons</a:t>
          </a:r>
        </a:p>
      </dgm:t>
    </dgm:pt>
    <dgm:pt modelId="{7E57E0F1-9CC0-4EDD-A27F-B184E237A482}" type="parTrans" cxnId="{9853D778-6D37-4D31-9637-8515E2B8542E}">
      <dgm:prSet/>
      <dgm:spPr/>
    </dgm:pt>
    <dgm:pt modelId="{4D8CF421-5EFB-433A-8180-1F53B433308D}" type="sibTrans" cxnId="{9853D778-6D37-4D31-9637-8515E2B8542E}">
      <dgm:prSet/>
      <dgm:spPr/>
    </dgm:pt>
    <dgm:pt modelId="{330D4DBD-5BBE-4347-954C-73C6460A64F5}" type="pres">
      <dgm:prSet presAssocID="{C829FE1D-8703-4D44-BC08-79C3FFF4FDFC}" presName="Name0" presStyleCnt="0">
        <dgm:presLayoutVars>
          <dgm:dir/>
          <dgm:animLvl val="lvl"/>
          <dgm:resizeHandles val="exact"/>
        </dgm:presLayoutVars>
      </dgm:prSet>
      <dgm:spPr/>
    </dgm:pt>
    <dgm:pt modelId="{9ABD36F0-99F7-46C6-8433-9278D6A447CD}" type="pres">
      <dgm:prSet presAssocID="{BC90285B-2698-491B-AC60-5092A7E27D31}" presName="vertFlow" presStyleCnt="0"/>
      <dgm:spPr/>
    </dgm:pt>
    <dgm:pt modelId="{9684732D-DA9F-4A77-8CA5-18DCC8C4885F}" type="pres">
      <dgm:prSet presAssocID="{BC90285B-2698-491B-AC60-5092A7E27D31}" presName="header" presStyleLbl="node1" presStyleIdx="0" presStyleCnt="6"/>
      <dgm:spPr/>
    </dgm:pt>
    <dgm:pt modelId="{F0A92478-8210-47C2-B0A4-F063C2D7F1FE}" type="pres">
      <dgm:prSet presAssocID="{D352619B-8B2B-4E8B-B440-8B4A9C039E3F}" presName="parTrans" presStyleLbl="sibTrans2D1" presStyleIdx="0" presStyleCnt="21"/>
      <dgm:spPr/>
    </dgm:pt>
    <dgm:pt modelId="{4CDB2776-2B1F-44D0-B4B8-60052684A2F0}" type="pres">
      <dgm:prSet presAssocID="{A8B8E543-A627-47B7-99C3-7AF7EB14459C}" presName="child" presStyleLbl="alignAccFollowNode1" presStyleIdx="0" presStyleCnt="21">
        <dgm:presLayoutVars>
          <dgm:chMax val="0"/>
          <dgm:bulletEnabled val="1"/>
        </dgm:presLayoutVars>
      </dgm:prSet>
      <dgm:spPr/>
    </dgm:pt>
    <dgm:pt modelId="{9CC466B5-F70D-41A6-A942-836E5230B896}" type="pres">
      <dgm:prSet presAssocID="{4DB9C5A8-620C-4D4B-AA77-851A267CF272}" presName="sibTrans" presStyleLbl="sibTrans2D1" presStyleIdx="1" presStyleCnt="21"/>
      <dgm:spPr/>
    </dgm:pt>
    <dgm:pt modelId="{DFD5BB04-A7D5-4600-9A09-5F0BEA47595F}" type="pres">
      <dgm:prSet presAssocID="{5C0BDCBB-1882-476A-823C-2A7A6ECA5636}" presName="child" presStyleLbl="alignAccFollowNode1" presStyleIdx="1" presStyleCnt="21">
        <dgm:presLayoutVars>
          <dgm:chMax val="0"/>
          <dgm:bulletEnabled val="1"/>
        </dgm:presLayoutVars>
      </dgm:prSet>
      <dgm:spPr/>
    </dgm:pt>
    <dgm:pt modelId="{567C2911-0AC2-467C-B4C7-6AEA93235B3D}" type="pres">
      <dgm:prSet presAssocID="{9C1CC4B9-9F1C-4505-9331-ADAB75743E7E}" presName="sibTrans" presStyleLbl="sibTrans2D1" presStyleIdx="2" presStyleCnt="21"/>
      <dgm:spPr/>
    </dgm:pt>
    <dgm:pt modelId="{5FDBF224-7AAD-4806-8736-FD1A6A7E2BF5}" type="pres">
      <dgm:prSet presAssocID="{427D957F-F06F-4A67-ACE7-67CCD4E5EC01}" presName="child" presStyleLbl="alignAccFollowNode1" presStyleIdx="2" presStyleCnt="21">
        <dgm:presLayoutVars>
          <dgm:chMax val="0"/>
          <dgm:bulletEnabled val="1"/>
        </dgm:presLayoutVars>
      </dgm:prSet>
      <dgm:spPr/>
    </dgm:pt>
    <dgm:pt modelId="{E1954D30-9AD1-46BB-9BEC-98E20291DEC3}" type="pres">
      <dgm:prSet presAssocID="{26999966-6B70-4C81-844B-F7F6FBACD4EE}" presName="sibTrans" presStyleLbl="sibTrans2D1" presStyleIdx="3" presStyleCnt="21"/>
      <dgm:spPr/>
    </dgm:pt>
    <dgm:pt modelId="{2CF3B0B3-B0A4-42DB-ABC1-255CEB2CF846}" type="pres">
      <dgm:prSet presAssocID="{3B240095-89D1-41B4-AEFB-0F1400E64092}" presName="child" presStyleLbl="alignAccFollowNode1" presStyleIdx="3" presStyleCnt="21">
        <dgm:presLayoutVars>
          <dgm:chMax val="0"/>
          <dgm:bulletEnabled val="1"/>
        </dgm:presLayoutVars>
      </dgm:prSet>
      <dgm:spPr/>
    </dgm:pt>
    <dgm:pt modelId="{50E298AC-B4F2-4DC7-B169-AE360C428B98}" type="pres">
      <dgm:prSet presAssocID="{BC90285B-2698-491B-AC60-5092A7E27D31}" presName="hSp" presStyleCnt="0"/>
      <dgm:spPr/>
    </dgm:pt>
    <dgm:pt modelId="{5933DFB0-23BB-464C-8507-0A9A2F072515}" type="pres">
      <dgm:prSet presAssocID="{625016BD-B798-445C-B368-056E26ACBE93}" presName="vertFlow" presStyleCnt="0"/>
      <dgm:spPr/>
    </dgm:pt>
    <dgm:pt modelId="{2DEEFCF4-97FE-4648-A7C1-0A94AAAD80CB}" type="pres">
      <dgm:prSet presAssocID="{625016BD-B798-445C-B368-056E26ACBE93}" presName="header" presStyleLbl="node1" presStyleIdx="1" presStyleCnt="6"/>
      <dgm:spPr/>
    </dgm:pt>
    <dgm:pt modelId="{DBA7FE55-FCD0-45DA-8662-031750756624}" type="pres">
      <dgm:prSet presAssocID="{101468D5-2DDF-45E5-A92C-2757A6521AEB}" presName="parTrans" presStyleLbl="sibTrans2D1" presStyleIdx="4" presStyleCnt="21"/>
      <dgm:spPr/>
    </dgm:pt>
    <dgm:pt modelId="{0A255A8D-FB7B-4E9D-AE33-2B315A4B6B29}" type="pres">
      <dgm:prSet presAssocID="{27472603-DCF5-48C4-9815-B0551D074DAE}" presName="child" presStyleLbl="alignAccFollowNode1" presStyleIdx="4" presStyleCnt="21">
        <dgm:presLayoutVars>
          <dgm:chMax val="0"/>
          <dgm:bulletEnabled val="1"/>
        </dgm:presLayoutVars>
      </dgm:prSet>
      <dgm:spPr/>
    </dgm:pt>
    <dgm:pt modelId="{79CF786D-E815-4A46-8B95-97E30DFB0A03}" type="pres">
      <dgm:prSet presAssocID="{1797B93E-75F0-4927-9AE5-DD2516BB06FB}" presName="sibTrans" presStyleLbl="sibTrans2D1" presStyleIdx="5" presStyleCnt="21"/>
      <dgm:spPr/>
    </dgm:pt>
    <dgm:pt modelId="{B40DBC25-B7D8-41CB-987B-FFD9FFFC583F}" type="pres">
      <dgm:prSet presAssocID="{EA810ECD-5D70-4C31-857F-80CB2002963A}" presName="child" presStyleLbl="alignAccFollowNode1" presStyleIdx="5" presStyleCnt="21">
        <dgm:presLayoutVars>
          <dgm:chMax val="0"/>
          <dgm:bulletEnabled val="1"/>
        </dgm:presLayoutVars>
      </dgm:prSet>
      <dgm:spPr/>
    </dgm:pt>
    <dgm:pt modelId="{B43DCD9E-A19B-4319-A043-04EDCB79DA26}" type="pres">
      <dgm:prSet presAssocID="{E2DA1104-7BE9-4527-8D3C-B9B0805F8864}" presName="sibTrans" presStyleLbl="sibTrans2D1" presStyleIdx="6" presStyleCnt="21"/>
      <dgm:spPr/>
    </dgm:pt>
    <dgm:pt modelId="{987FC2D4-962F-4467-9C26-1234AC929F0B}" type="pres">
      <dgm:prSet presAssocID="{CDD221EC-A660-4FAD-9C1B-72AD677ADC6E}" presName="child" presStyleLbl="alignAccFollowNode1" presStyleIdx="6" presStyleCnt="21">
        <dgm:presLayoutVars>
          <dgm:chMax val="0"/>
          <dgm:bulletEnabled val="1"/>
        </dgm:presLayoutVars>
      </dgm:prSet>
      <dgm:spPr/>
    </dgm:pt>
    <dgm:pt modelId="{DD5C8AFC-225D-4018-8B62-A1D6C2281056}" type="pres">
      <dgm:prSet presAssocID="{625016BD-B798-445C-B368-056E26ACBE93}" presName="hSp" presStyleCnt="0"/>
      <dgm:spPr/>
    </dgm:pt>
    <dgm:pt modelId="{2E83B2EF-B612-46F2-B75B-5CF1B2A79405}" type="pres">
      <dgm:prSet presAssocID="{B43946B2-4917-492D-B4FE-6CA25632C71F}" presName="vertFlow" presStyleCnt="0"/>
      <dgm:spPr/>
    </dgm:pt>
    <dgm:pt modelId="{F26D2FF0-7F98-4A97-A3CD-2EB8F4D277D7}" type="pres">
      <dgm:prSet presAssocID="{B43946B2-4917-492D-B4FE-6CA25632C71F}" presName="header" presStyleLbl="node1" presStyleIdx="2" presStyleCnt="6"/>
      <dgm:spPr/>
    </dgm:pt>
    <dgm:pt modelId="{94BF31B7-8435-4838-A24C-3D728C9ED8E2}" type="pres">
      <dgm:prSet presAssocID="{B939B290-21AB-40F4-AB13-FD1155EB3812}" presName="parTrans" presStyleLbl="sibTrans2D1" presStyleIdx="7" presStyleCnt="21"/>
      <dgm:spPr/>
    </dgm:pt>
    <dgm:pt modelId="{50B220E8-5D48-4333-8E26-93DC516DC064}" type="pres">
      <dgm:prSet presAssocID="{CAE188CD-05D8-4D24-9E2E-06D7078CA8BF}" presName="child" presStyleLbl="alignAccFollowNode1" presStyleIdx="7" presStyleCnt="21">
        <dgm:presLayoutVars>
          <dgm:chMax val="0"/>
          <dgm:bulletEnabled val="1"/>
        </dgm:presLayoutVars>
      </dgm:prSet>
      <dgm:spPr/>
    </dgm:pt>
    <dgm:pt modelId="{5DF195E6-6A9A-4D14-90B7-3048E3DE708B}" type="pres">
      <dgm:prSet presAssocID="{2725ECC5-930C-49DF-9790-6DFB04FA6B45}" presName="sibTrans" presStyleLbl="sibTrans2D1" presStyleIdx="8" presStyleCnt="21"/>
      <dgm:spPr/>
    </dgm:pt>
    <dgm:pt modelId="{6EAC1B83-B5D6-4E78-A33F-CE0D12ACD022}" type="pres">
      <dgm:prSet presAssocID="{46E0B085-AC61-4A67-A94E-0F0233649581}" presName="child" presStyleLbl="alignAccFollowNode1" presStyleIdx="8" presStyleCnt="21">
        <dgm:presLayoutVars>
          <dgm:chMax val="0"/>
          <dgm:bulletEnabled val="1"/>
        </dgm:presLayoutVars>
      </dgm:prSet>
      <dgm:spPr/>
    </dgm:pt>
    <dgm:pt modelId="{6B62369E-B508-45E2-98C5-CA0C4D124D51}" type="pres">
      <dgm:prSet presAssocID="{08D41AAE-2958-4F25-B959-FFDC4A34D9DE}" presName="sibTrans" presStyleLbl="sibTrans2D1" presStyleIdx="9" presStyleCnt="21"/>
      <dgm:spPr/>
    </dgm:pt>
    <dgm:pt modelId="{9757809E-3BF0-4678-B069-B05D52788DA7}" type="pres">
      <dgm:prSet presAssocID="{B83A3673-6B33-40EA-A382-474A684D1031}" presName="child" presStyleLbl="alignAccFollowNode1" presStyleIdx="9" presStyleCnt="21">
        <dgm:presLayoutVars>
          <dgm:chMax val="0"/>
          <dgm:bulletEnabled val="1"/>
        </dgm:presLayoutVars>
      </dgm:prSet>
      <dgm:spPr/>
    </dgm:pt>
    <dgm:pt modelId="{2C9DE953-7551-4D6E-92DA-6F25820A5A24}" type="pres">
      <dgm:prSet presAssocID="{F7E548D5-5010-404B-A3E6-70584A85D5F4}" presName="sibTrans" presStyleLbl="sibTrans2D1" presStyleIdx="10" presStyleCnt="21"/>
      <dgm:spPr/>
    </dgm:pt>
    <dgm:pt modelId="{875BA22C-DACF-43AA-A340-10B0E10F983C}" type="pres">
      <dgm:prSet presAssocID="{7019ED3D-388E-4698-9764-B55F521FCC5F}" presName="child" presStyleLbl="alignAccFollowNode1" presStyleIdx="10" presStyleCnt="21">
        <dgm:presLayoutVars>
          <dgm:chMax val="0"/>
          <dgm:bulletEnabled val="1"/>
        </dgm:presLayoutVars>
      </dgm:prSet>
      <dgm:spPr/>
    </dgm:pt>
    <dgm:pt modelId="{56E85D52-541C-4746-A917-1954A12B9928}" type="pres">
      <dgm:prSet presAssocID="{B43946B2-4917-492D-B4FE-6CA25632C71F}" presName="hSp" presStyleCnt="0"/>
      <dgm:spPr/>
    </dgm:pt>
    <dgm:pt modelId="{A665E9D6-DF84-4FD7-9F35-A85692088D7A}" type="pres">
      <dgm:prSet presAssocID="{2796DDD7-7FF6-4536-B179-C2007C941D11}" presName="vertFlow" presStyleCnt="0"/>
      <dgm:spPr/>
    </dgm:pt>
    <dgm:pt modelId="{BEDD03E3-7BF9-4380-89AA-EDE1C6DDD2FB}" type="pres">
      <dgm:prSet presAssocID="{2796DDD7-7FF6-4536-B179-C2007C941D11}" presName="header" presStyleLbl="node1" presStyleIdx="3" presStyleCnt="6"/>
      <dgm:spPr/>
    </dgm:pt>
    <dgm:pt modelId="{C3C634E7-36A7-4BEE-A7BA-A4294AE52247}" type="pres">
      <dgm:prSet presAssocID="{CA82435F-4788-43E3-B694-EF1C256059AB}" presName="parTrans" presStyleLbl="sibTrans2D1" presStyleIdx="11" presStyleCnt="21"/>
      <dgm:spPr/>
    </dgm:pt>
    <dgm:pt modelId="{FADD6150-1CF6-4898-99F5-B297B3C1DC7F}" type="pres">
      <dgm:prSet presAssocID="{BB6985B4-3431-456B-9FCC-7B2576CA43D9}" presName="child" presStyleLbl="alignAccFollowNode1" presStyleIdx="11" presStyleCnt="21">
        <dgm:presLayoutVars>
          <dgm:chMax val="0"/>
          <dgm:bulletEnabled val="1"/>
        </dgm:presLayoutVars>
      </dgm:prSet>
      <dgm:spPr/>
    </dgm:pt>
    <dgm:pt modelId="{B107C18F-090F-46FE-B14D-A6191A402F6A}" type="pres">
      <dgm:prSet presAssocID="{3806580F-79A4-4DAE-8536-B7D508E5B492}" presName="sibTrans" presStyleLbl="sibTrans2D1" presStyleIdx="12" presStyleCnt="21"/>
      <dgm:spPr/>
    </dgm:pt>
    <dgm:pt modelId="{D71F9B8D-6D1D-4B11-8238-67AB4FF17877}" type="pres">
      <dgm:prSet presAssocID="{3A45AF40-41E2-4252-9003-F8BBA6E66532}" presName="child" presStyleLbl="alignAccFollowNode1" presStyleIdx="12" presStyleCnt="21">
        <dgm:presLayoutVars>
          <dgm:chMax val="0"/>
          <dgm:bulletEnabled val="1"/>
        </dgm:presLayoutVars>
      </dgm:prSet>
      <dgm:spPr/>
    </dgm:pt>
    <dgm:pt modelId="{BCDA3749-5474-4E07-A77A-CB323DA8810C}" type="pres">
      <dgm:prSet presAssocID="{4D8CF421-5EFB-433A-8180-1F53B433308D}" presName="sibTrans" presStyleLbl="sibTrans2D1" presStyleIdx="13" presStyleCnt="21"/>
      <dgm:spPr/>
    </dgm:pt>
    <dgm:pt modelId="{B3D4D25E-618D-4FDB-BDA7-CFD32D74ADBC}" type="pres">
      <dgm:prSet presAssocID="{1D13B897-EA73-4040-8B07-D77B6461DE7A}" presName="child" presStyleLbl="alignAccFollowNode1" presStyleIdx="13" presStyleCnt="21">
        <dgm:presLayoutVars>
          <dgm:chMax val="0"/>
          <dgm:bulletEnabled val="1"/>
        </dgm:presLayoutVars>
      </dgm:prSet>
      <dgm:spPr/>
    </dgm:pt>
    <dgm:pt modelId="{F47ED965-F174-4974-9861-1297D67DFB70}" type="pres">
      <dgm:prSet presAssocID="{F89BD9FB-E82D-4DA6-9D2A-55379DC4A961}" presName="sibTrans" presStyleLbl="sibTrans2D1" presStyleIdx="14" presStyleCnt="21"/>
      <dgm:spPr/>
    </dgm:pt>
    <dgm:pt modelId="{9D36D8D7-9DC6-468B-AA3F-6BE21920A215}" type="pres">
      <dgm:prSet presAssocID="{8F004EB4-15AD-453B-9DF9-B4650A4D554B}" presName="child" presStyleLbl="alignAccFollowNode1" presStyleIdx="14" presStyleCnt="21">
        <dgm:presLayoutVars>
          <dgm:chMax val="0"/>
          <dgm:bulletEnabled val="1"/>
        </dgm:presLayoutVars>
      </dgm:prSet>
      <dgm:spPr/>
    </dgm:pt>
    <dgm:pt modelId="{0BC0380D-65DB-4D75-A22F-323F70979585}" type="pres">
      <dgm:prSet presAssocID="{2796DDD7-7FF6-4536-B179-C2007C941D11}" presName="hSp" presStyleCnt="0"/>
      <dgm:spPr/>
    </dgm:pt>
    <dgm:pt modelId="{340E42B3-FD60-4BB3-9D3F-46D8072E9F2A}" type="pres">
      <dgm:prSet presAssocID="{2B68152F-3C16-4B1B-B44F-3AFE3D25C7B1}" presName="vertFlow" presStyleCnt="0"/>
      <dgm:spPr/>
    </dgm:pt>
    <dgm:pt modelId="{60F771B8-35F9-41B3-8B98-AA7E4DB987E3}" type="pres">
      <dgm:prSet presAssocID="{2B68152F-3C16-4B1B-B44F-3AFE3D25C7B1}" presName="header" presStyleLbl="node1" presStyleIdx="4" presStyleCnt="6"/>
      <dgm:spPr/>
    </dgm:pt>
    <dgm:pt modelId="{D813BE53-6CF6-4F0F-8DB7-DEC6ECFD5BF6}" type="pres">
      <dgm:prSet presAssocID="{045B0DE1-B753-47A7-BD1C-DEE6BACEC69F}" presName="parTrans" presStyleLbl="sibTrans2D1" presStyleIdx="15" presStyleCnt="21"/>
      <dgm:spPr/>
    </dgm:pt>
    <dgm:pt modelId="{FF6F449A-A29B-4240-B91C-A53DBAA21A70}" type="pres">
      <dgm:prSet presAssocID="{4F5E7E41-030E-4B24-9D7C-FDED0BC6DF9D}" presName="child" presStyleLbl="alignAccFollowNode1" presStyleIdx="15" presStyleCnt="21">
        <dgm:presLayoutVars>
          <dgm:chMax val="0"/>
          <dgm:bulletEnabled val="1"/>
        </dgm:presLayoutVars>
      </dgm:prSet>
      <dgm:spPr/>
    </dgm:pt>
    <dgm:pt modelId="{A42D417D-A264-4841-958A-B9EBDB86EE18}" type="pres">
      <dgm:prSet presAssocID="{E99F54DD-6398-42FB-96F2-C92C20A96E2B}" presName="sibTrans" presStyleLbl="sibTrans2D1" presStyleIdx="16" presStyleCnt="21"/>
      <dgm:spPr/>
    </dgm:pt>
    <dgm:pt modelId="{5EEB314A-57C7-4F9A-BDED-3B7529F9AB54}" type="pres">
      <dgm:prSet presAssocID="{54744E17-8649-4462-8C28-144F7B4A69F9}" presName="child" presStyleLbl="alignAccFollowNode1" presStyleIdx="16" presStyleCnt="21">
        <dgm:presLayoutVars>
          <dgm:chMax val="0"/>
          <dgm:bulletEnabled val="1"/>
        </dgm:presLayoutVars>
      </dgm:prSet>
      <dgm:spPr/>
    </dgm:pt>
    <dgm:pt modelId="{B62B175B-ED09-4F0C-933E-FCDDB89590D2}" type="pres">
      <dgm:prSet presAssocID="{FC8FA2F0-5116-4A80-B12F-343CFE097F49}" presName="sibTrans" presStyleLbl="sibTrans2D1" presStyleIdx="17" presStyleCnt="21"/>
      <dgm:spPr/>
    </dgm:pt>
    <dgm:pt modelId="{067471EE-628C-41D5-AC74-152BBE30BE89}" type="pres">
      <dgm:prSet presAssocID="{D4379F92-FB4D-47C5-9D61-246C05B8A4B5}" presName="child" presStyleLbl="alignAccFollowNode1" presStyleIdx="17" presStyleCnt="21">
        <dgm:presLayoutVars>
          <dgm:chMax val="0"/>
          <dgm:bulletEnabled val="1"/>
        </dgm:presLayoutVars>
      </dgm:prSet>
      <dgm:spPr/>
    </dgm:pt>
    <dgm:pt modelId="{036E22A7-2788-4573-B4E3-402BECFCC5CD}" type="pres">
      <dgm:prSet presAssocID="{2B68152F-3C16-4B1B-B44F-3AFE3D25C7B1}" presName="hSp" presStyleCnt="0"/>
      <dgm:spPr/>
    </dgm:pt>
    <dgm:pt modelId="{EDDCC581-394E-4950-9C2D-AE81AC37DB04}" type="pres">
      <dgm:prSet presAssocID="{7ED9D19F-D7FA-42E4-BC2A-3550ADFC5168}" presName="vertFlow" presStyleCnt="0"/>
      <dgm:spPr/>
    </dgm:pt>
    <dgm:pt modelId="{3F24AAA0-6873-4504-A315-2369F78A3B62}" type="pres">
      <dgm:prSet presAssocID="{7ED9D19F-D7FA-42E4-BC2A-3550ADFC5168}" presName="header" presStyleLbl="node1" presStyleIdx="5" presStyleCnt="6"/>
      <dgm:spPr/>
    </dgm:pt>
    <dgm:pt modelId="{15933B18-0EEE-49F8-BAB3-375E53C46327}" type="pres">
      <dgm:prSet presAssocID="{01AED6DF-4224-49DE-9EA8-82815A40E598}" presName="parTrans" presStyleLbl="sibTrans2D1" presStyleIdx="18" presStyleCnt="21"/>
      <dgm:spPr/>
    </dgm:pt>
    <dgm:pt modelId="{F0DC6610-79AE-48E0-9337-B802CC12AE73}" type="pres">
      <dgm:prSet presAssocID="{F6352D34-D498-4376-8962-42171199BBF2}" presName="child" presStyleLbl="alignAccFollowNode1" presStyleIdx="18" presStyleCnt="21">
        <dgm:presLayoutVars>
          <dgm:chMax val="0"/>
          <dgm:bulletEnabled val="1"/>
        </dgm:presLayoutVars>
      </dgm:prSet>
      <dgm:spPr/>
    </dgm:pt>
    <dgm:pt modelId="{DE9353EF-D8FC-4D8A-BEAF-2894CBF40318}" type="pres">
      <dgm:prSet presAssocID="{94E08849-F231-471E-A0E8-1185614AB40C}" presName="sibTrans" presStyleLbl="sibTrans2D1" presStyleIdx="19" presStyleCnt="21"/>
      <dgm:spPr/>
    </dgm:pt>
    <dgm:pt modelId="{ECDBAC90-5135-4383-8C1C-2B4B3982D6A9}" type="pres">
      <dgm:prSet presAssocID="{1583E3B2-1CCA-4601-AA6A-5E43EBC323A9}" presName="child" presStyleLbl="alignAccFollowNode1" presStyleIdx="19" presStyleCnt="21">
        <dgm:presLayoutVars>
          <dgm:chMax val="0"/>
          <dgm:bulletEnabled val="1"/>
        </dgm:presLayoutVars>
      </dgm:prSet>
      <dgm:spPr/>
    </dgm:pt>
    <dgm:pt modelId="{D7B1F508-D49B-48A6-A9DA-4E1B4C256A4F}" type="pres">
      <dgm:prSet presAssocID="{33582EB0-CED8-4028-A2DD-F8A04A9FE4E2}" presName="sibTrans" presStyleLbl="sibTrans2D1" presStyleIdx="20" presStyleCnt="21"/>
      <dgm:spPr/>
    </dgm:pt>
    <dgm:pt modelId="{33382F9B-8650-401E-8197-70775F7D6FFB}" type="pres">
      <dgm:prSet presAssocID="{731EB5E2-E448-49B4-91FF-6B0BD2F3CC39}" presName="child" presStyleLbl="alignAccFollowNode1" presStyleIdx="20" presStyleCnt="21">
        <dgm:presLayoutVars>
          <dgm:chMax val="0"/>
          <dgm:bulletEnabled val="1"/>
        </dgm:presLayoutVars>
      </dgm:prSet>
      <dgm:spPr/>
    </dgm:pt>
  </dgm:ptLst>
  <dgm:cxnLst>
    <dgm:cxn modelId="{B58D8401-5A37-4E87-B6A4-62A1F200235C}" srcId="{2796DDD7-7FF6-4536-B179-C2007C941D11}" destId="{BB6985B4-3431-456B-9FCC-7B2576CA43D9}" srcOrd="0" destOrd="0" parTransId="{CA82435F-4788-43E3-B694-EF1C256059AB}" sibTransId="{3806580F-79A4-4DAE-8536-B7D508E5B492}"/>
    <dgm:cxn modelId="{FEB79602-C700-48F0-BD93-3D9534B19F75}" srcId="{B43946B2-4917-492D-B4FE-6CA25632C71F}" destId="{B83A3673-6B33-40EA-A382-474A684D1031}" srcOrd="2" destOrd="0" parTransId="{73829A03-01F9-41D1-872E-A9333A0FCD30}" sibTransId="{F7E548D5-5010-404B-A3E6-70584A85D5F4}"/>
    <dgm:cxn modelId="{244F5311-49D2-4CD6-B844-61E61752E585}" type="presOf" srcId="{E99F54DD-6398-42FB-96F2-C92C20A96E2B}" destId="{A42D417D-A264-4841-958A-B9EBDB86EE18}" srcOrd="0" destOrd="0" presId="urn:microsoft.com/office/officeart/2005/8/layout/lProcess1"/>
    <dgm:cxn modelId="{E5BBB911-CF62-48C7-BB34-5B63F79A322A}" type="presOf" srcId="{4D8CF421-5EFB-433A-8180-1F53B433308D}" destId="{BCDA3749-5474-4E07-A77A-CB323DA8810C}" srcOrd="0" destOrd="0" presId="urn:microsoft.com/office/officeart/2005/8/layout/lProcess1"/>
    <dgm:cxn modelId="{9F4FE51E-CB57-4800-9DB4-EF6ADC412AED}" type="presOf" srcId="{F89BD9FB-E82D-4DA6-9D2A-55379DC4A961}" destId="{F47ED965-F174-4974-9861-1297D67DFB70}" srcOrd="0" destOrd="0" presId="urn:microsoft.com/office/officeart/2005/8/layout/lProcess1"/>
    <dgm:cxn modelId="{418C6D21-E2C0-49C0-8454-FF774AA1DA5C}" type="presOf" srcId="{1D13B897-EA73-4040-8B07-D77B6461DE7A}" destId="{B3D4D25E-618D-4FDB-BDA7-CFD32D74ADBC}" srcOrd="0" destOrd="0" presId="urn:microsoft.com/office/officeart/2005/8/layout/lProcess1"/>
    <dgm:cxn modelId="{C3707B21-8A02-4FFF-A516-28C9B3D6B8C8}" srcId="{B43946B2-4917-492D-B4FE-6CA25632C71F}" destId="{CAE188CD-05D8-4D24-9E2E-06D7078CA8BF}" srcOrd="0" destOrd="0" parTransId="{B939B290-21AB-40F4-AB13-FD1155EB3812}" sibTransId="{2725ECC5-930C-49DF-9790-6DFB04FA6B45}"/>
    <dgm:cxn modelId="{9758BF22-D02A-45DF-903B-0FDE21E360AD}" type="presOf" srcId="{CA82435F-4788-43E3-B694-EF1C256059AB}" destId="{C3C634E7-36A7-4BEE-A7BA-A4294AE52247}" srcOrd="0" destOrd="0" presId="urn:microsoft.com/office/officeart/2005/8/layout/lProcess1"/>
    <dgm:cxn modelId="{E7010D23-7728-4E8C-A535-310C98C124A7}" type="presOf" srcId="{7019ED3D-388E-4698-9764-B55F521FCC5F}" destId="{875BA22C-DACF-43AA-A340-10B0E10F983C}" srcOrd="0" destOrd="0" presId="urn:microsoft.com/office/officeart/2005/8/layout/lProcess1"/>
    <dgm:cxn modelId="{23F10624-75D8-4D30-B38A-EC044F96D75F}" srcId="{2B68152F-3C16-4B1B-B44F-3AFE3D25C7B1}" destId="{54744E17-8649-4462-8C28-144F7B4A69F9}" srcOrd="1" destOrd="0" parTransId="{2F1BDD3A-13A7-4FA5-8748-E71B5B24D5F0}" sibTransId="{FC8FA2F0-5116-4A80-B12F-343CFE097F49}"/>
    <dgm:cxn modelId="{54FF7126-5E38-4C5F-A069-CAB1F014AD4A}" type="presOf" srcId="{2796DDD7-7FF6-4536-B179-C2007C941D11}" destId="{BEDD03E3-7BF9-4380-89AA-EDE1C6DDD2FB}" srcOrd="0" destOrd="0" presId="urn:microsoft.com/office/officeart/2005/8/layout/lProcess1"/>
    <dgm:cxn modelId="{DCF98928-2A67-441A-AD20-D3A4F1514DA1}" type="presOf" srcId="{B83A3673-6B33-40EA-A382-474A684D1031}" destId="{9757809E-3BF0-4678-B069-B05D52788DA7}" srcOrd="0" destOrd="0" presId="urn:microsoft.com/office/officeart/2005/8/layout/lProcess1"/>
    <dgm:cxn modelId="{9C046C2B-B472-4732-B37C-68103D9B97E6}" srcId="{B43946B2-4917-492D-B4FE-6CA25632C71F}" destId="{7019ED3D-388E-4698-9764-B55F521FCC5F}" srcOrd="3" destOrd="0" parTransId="{8CFFA62A-12B4-49CA-815D-598FF8AF493A}" sibTransId="{1ACC45A4-4C85-4F49-B1C4-FE6011C87557}"/>
    <dgm:cxn modelId="{6CD3332C-C4CF-4AE1-8B0D-CF433A5B9857}" type="presOf" srcId="{3A45AF40-41E2-4252-9003-F8BBA6E66532}" destId="{D71F9B8D-6D1D-4B11-8238-67AB4FF17877}" srcOrd="0" destOrd="0" presId="urn:microsoft.com/office/officeart/2005/8/layout/lProcess1"/>
    <dgm:cxn modelId="{9AA5D832-9318-4B69-81C8-EE47A660F25E}" srcId="{2796DDD7-7FF6-4536-B179-C2007C941D11}" destId="{8F004EB4-15AD-453B-9DF9-B4650A4D554B}" srcOrd="3" destOrd="0" parTransId="{F86B62E0-E720-4E7E-B20E-E557CBF2F59A}" sibTransId="{2738A353-47A4-4355-9D56-A329EA17B103}"/>
    <dgm:cxn modelId="{AE98B936-E1DF-4582-AA41-A6C829FA5DBA}" type="presOf" srcId="{33582EB0-CED8-4028-A2DD-F8A04A9FE4E2}" destId="{D7B1F508-D49B-48A6-A9DA-4E1B4C256A4F}" srcOrd="0" destOrd="0" presId="urn:microsoft.com/office/officeart/2005/8/layout/lProcess1"/>
    <dgm:cxn modelId="{5421103F-0D1F-40AF-8CA2-B8BC4E86B79B}" srcId="{B43946B2-4917-492D-B4FE-6CA25632C71F}" destId="{46E0B085-AC61-4A67-A94E-0F0233649581}" srcOrd="1" destOrd="0" parTransId="{455BDFEE-45A5-44AB-A258-02C54E98A0A3}" sibTransId="{08D41AAE-2958-4F25-B959-FFDC4A34D9DE}"/>
    <dgm:cxn modelId="{F86F6763-CC5B-4BF1-9FF3-DAE701F2CA3F}" type="presOf" srcId="{D352619B-8B2B-4E8B-B440-8B4A9C039E3F}" destId="{F0A92478-8210-47C2-B0A4-F063C2D7F1FE}" srcOrd="0" destOrd="0" presId="urn:microsoft.com/office/officeart/2005/8/layout/lProcess1"/>
    <dgm:cxn modelId="{8F3FE343-D995-4131-83B4-B1F7F0F9CE6A}" srcId="{C829FE1D-8703-4D44-BC08-79C3FFF4FDFC}" destId="{2B68152F-3C16-4B1B-B44F-3AFE3D25C7B1}" srcOrd="4" destOrd="0" parTransId="{19D70A39-CB15-45EB-A320-DE2B83FF52BE}" sibTransId="{236EFE55-465E-43CE-8E45-9B0AB5B04D3E}"/>
    <dgm:cxn modelId="{D1B76747-413C-42F9-893B-1DEFD861ACFF}" type="presOf" srcId="{C829FE1D-8703-4D44-BC08-79C3FFF4FDFC}" destId="{330D4DBD-5BBE-4347-954C-73C6460A64F5}" srcOrd="0" destOrd="0" presId="urn:microsoft.com/office/officeart/2005/8/layout/lProcess1"/>
    <dgm:cxn modelId="{5821CB48-E8B8-4241-96B7-9DE57B78EF90}" type="presOf" srcId="{26999966-6B70-4C81-844B-F7F6FBACD4EE}" destId="{E1954D30-9AD1-46BB-9BEC-98E20291DEC3}" srcOrd="0" destOrd="0" presId="urn:microsoft.com/office/officeart/2005/8/layout/lProcess1"/>
    <dgm:cxn modelId="{50726869-8A1D-44E4-9EFF-8F3009A7B3B4}" srcId="{C829FE1D-8703-4D44-BC08-79C3FFF4FDFC}" destId="{BC90285B-2698-491B-AC60-5092A7E27D31}" srcOrd="0" destOrd="0" parTransId="{71D421DC-DA65-4CA6-92C1-1276C6FB3154}" sibTransId="{9D37FE3F-693F-403B-AB99-7A4C713E6642}"/>
    <dgm:cxn modelId="{43488A69-5A54-4C71-83CD-25B91E08624E}" type="presOf" srcId="{D4379F92-FB4D-47C5-9D61-246C05B8A4B5}" destId="{067471EE-628C-41D5-AC74-152BBE30BE89}" srcOrd="0" destOrd="0" presId="urn:microsoft.com/office/officeart/2005/8/layout/lProcess1"/>
    <dgm:cxn modelId="{59A0244A-F9D5-4F95-B7CC-BEC3FBD71223}" type="presOf" srcId="{01AED6DF-4224-49DE-9EA8-82815A40E598}" destId="{15933B18-0EEE-49F8-BAB3-375E53C46327}" srcOrd="0" destOrd="0" presId="urn:microsoft.com/office/officeart/2005/8/layout/lProcess1"/>
    <dgm:cxn modelId="{FA12534A-8ABD-45E5-9B3D-B6455EBE1CB8}" type="presOf" srcId="{625016BD-B798-445C-B368-056E26ACBE93}" destId="{2DEEFCF4-97FE-4648-A7C1-0A94AAAD80CB}" srcOrd="0" destOrd="0" presId="urn:microsoft.com/office/officeart/2005/8/layout/lProcess1"/>
    <dgm:cxn modelId="{993B856B-FFCA-4244-9FD9-0F9C4CADD3DF}" type="presOf" srcId="{4F5E7E41-030E-4B24-9D7C-FDED0BC6DF9D}" destId="{FF6F449A-A29B-4240-B91C-A53DBAA21A70}" srcOrd="0" destOrd="0" presId="urn:microsoft.com/office/officeart/2005/8/layout/lProcess1"/>
    <dgm:cxn modelId="{4A09E54E-2CAE-45D3-9903-823C76FB218F}" type="presOf" srcId="{2725ECC5-930C-49DF-9790-6DFB04FA6B45}" destId="{5DF195E6-6A9A-4D14-90B7-3048E3DE708B}" srcOrd="0" destOrd="0" presId="urn:microsoft.com/office/officeart/2005/8/layout/lProcess1"/>
    <dgm:cxn modelId="{3D6FBD4F-D5AD-4383-B26C-86627FABA8E1}" srcId="{7ED9D19F-D7FA-42E4-BC2A-3550ADFC5168}" destId="{1583E3B2-1CCA-4601-AA6A-5E43EBC323A9}" srcOrd="1" destOrd="0" parTransId="{063D8FA1-1CAF-4714-BBF1-243E07AB52B1}" sibTransId="{33582EB0-CED8-4028-A2DD-F8A04A9FE4E2}"/>
    <dgm:cxn modelId="{97D0F66F-1AA4-4B9B-B863-B51B7A38199B}" srcId="{BC90285B-2698-491B-AC60-5092A7E27D31}" destId="{5C0BDCBB-1882-476A-823C-2A7A6ECA5636}" srcOrd="1" destOrd="0" parTransId="{CD76F6DF-EFC1-434E-8F24-1234F23A7BE3}" sibTransId="{9C1CC4B9-9F1C-4505-9331-ADAB75743E7E}"/>
    <dgm:cxn modelId="{E7331570-5D9A-40F3-9F80-DB9E83A9705A}" type="presOf" srcId="{E2DA1104-7BE9-4527-8D3C-B9B0805F8864}" destId="{B43DCD9E-A19B-4319-A043-04EDCB79DA26}" srcOrd="0" destOrd="0" presId="urn:microsoft.com/office/officeart/2005/8/layout/lProcess1"/>
    <dgm:cxn modelId="{60029350-3FB2-4772-BA78-D33E51A8940A}" type="presOf" srcId="{94E08849-F231-471E-A0E8-1185614AB40C}" destId="{DE9353EF-D8FC-4D8A-BEAF-2894CBF40318}" srcOrd="0" destOrd="0" presId="urn:microsoft.com/office/officeart/2005/8/layout/lProcess1"/>
    <dgm:cxn modelId="{0EE9F351-0896-433B-AF7A-BE226BB79667}" type="presOf" srcId="{427D957F-F06F-4A67-ACE7-67CCD4E5EC01}" destId="{5FDBF224-7AAD-4806-8736-FD1A6A7E2BF5}" srcOrd="0" destOrd="0" presId="urn:microsoft.com/office/officeart/2005/8/layout/lProcess1"/>
    <dgm:cxn modelId="{77838052-B385-4BFF-AC77-A604DF4BFF15}" type="presOf" srcId="{9C1CC4B9-9F1C-4505-9331-ADAB75743E7E}" destId="{567C2911-0AC2-467C-B4C7-6AEA93235B3D}" srcOrd="0" destOrd="0" presId="urn:microsoft.com/office/officeart/2005/8/layout/lProcess1"/>
    <dgm:cxn modelId="{41E55975-A338-4249-8574-DBFB82DFFF5E}" type="presOf" srcId="{4DB9C5A8-620C-4D4B-AA77-851A267CF272}" destId="{9CC466B5-F70D-41A6-A942-836E5230B896}" srcOrd="0" destOrd="0" presId="urn:microsoft.com/office/officeart/2005/8/layout/lProcess1"/>
    <dgm:cxn modelId="{88D07A55-0ACF-4ADC-B20E-45742DF5E0D9}" srcId="{BC90285B-2698-491B-AC60-5092A7E27D31}" destId="{427D957F-F06F-4A67-ACE7-67CCD4E5EC01}" srcOrd="2" destOrd="0" parTransId="{AD8C5639-8FA3-4166-837F-A1953C9AA000}" sibTransId="{26999966-6B70-4C81-844B-F7F6FBACD4EE}"/>
    <dgm:cxn modelId="{99235276-2F92-4EB9-8910-B6C5E01A3D05}" type="presOf" srcId="{BB6985B4-3431-456B-9FCC-7B2576CA43D9}" destId="{FADD6150-1CF6-4898-99F5-B297B3C1DC7F}" srcOrd="0" destOrd="0" presId="urn:microsoft.com/office/officeart/2005/8/layout/lProcess1"/>
    <dgm:cxn modelId="{D5878477-765C-45A8-87A6-2897705170E0}" type="presOf" srcId="{F6352D34-D498-4376-8962-42171199BBF2}" destId="{F0DC6610-79AE-48E0-9337-B802CC12AE73}" srcOrd="0" destOrd="0" presId="urn:microsoft.com/office/officeart/2005/8/layout/lProcess1"/>
    <dgm:cxn modelId="{C803E577-168C-48BF-8D3B-F7D2F794612A}" type="presOf" srcId="{3806580F-79A4-4DAE-8536-B7D508E5B492}" destId="{B107C18F-090F-46FE-B14D-A6191A402F6A}" srcOrd="0" destOrd="0" presId="urn:microsoft.com/office/officeart/2005/8/layout/lProcess1"/>
    <dgm:cxn modelId="{F5014578-036B-4E9E-870D-E1CB7D80769A}" srcId="{2B68152F-3C16-4B1B-B44F-3AFE3D25C7B1}" destId="{D4379F92-FB4D-47C5-9D61-246C05B8A4B5}" srcOrd="2" destOrd="0" parTransId="{D0315FDB-779E-4B65-A476-B5DEB9BC69CA}" sibTransId="{E18CFD56-C914-45A2-80F6-352BDFBD23E7}"/>
    <dgm:cxn modelId="{A0C69678-D8FB-46CD-AA3B-A197F9895DD3}" srcId="{2796DDD7-7FF6-4536-B179-C2007C941D11}" destId="{1D13B897-EA73-4040-8B07-D77B6461DE7A}" srcOrd="2" destOrd="0" parTransId="{BAD62579-D066-4619-BAA5-EFA9D50AEE5D}" sibTransId="{F89BD9FB-E82D-4DA6-9D2A-55379DC4A961}"/>
    <dgm:cxn modelId="{9853D778-6D37-4D31-9637-8515E2B8542E}" srcId="{2796DDD7-7FF6-4536-B179-C2007C941D11}" destId="{3A45AF40-41E2-4252-9003-F8BBA6E66532}" srcOrd="1" destOrd="0" parTransId="{7E57E0F1-9CC0-4EDD-A27F-B184E237A482}" sibTransId="{4D8CF421-5EFB-433A-8180-1F53B433308D}"/>
    <dgm:cxn modelId="{8E7D3459-EC13-4D3E-A034-A39B8A91F674}" type="presOf" srcId="{54744E17-8649-4462-8C28-144F7B4A69F9}" destId="{5EEB314A-57C7-4F9A-BDED-3B7529F9AB54}" srcOrd="0" destOrd="0" presId="urn:microsoft.com/office/officeart/2005/8/layout/lProcess1"/>
    <dgm:cxn modelId="{7C4E867A-89AE-4452-95B5-5FB2150BB561}" type="presOf" srcId="{F7E548D5-5010-404B-A3E6-70584A85D5F4}" destId="{2C9DE953-7551-4D6E-92DA-6F25820A5A24}" srcOrd="0" destOrd="0" presId="urn:microsoft.com/office/officeart/2005/8/layout/lProcess1"/>
    <dgm:cxn modelId="{978AD97A-032A-4B77-9CE1-521F1312D622}" srcId="{7ED9D19F-D7FA-42E4-BC2A-3550ADFC5168}" destId="{731EB5E2-E448-49B4-91FF-6B0BD2F3CC39}" srcOrd="2" destOrd="0" parTransId="{8E9193DC-3A49-4E80-AF3B-8A4B6FFD9BA8}" sibTransId="{EE2B5A2E-C386-4F2C-A963-9BB427758590}"/>
    <dgm:cxn modelId="{4B4F8287-77B5-4C1C-AF93-B7896C14E856}" srcId="{C829FE1D-8703-4D44-BC08-79C3FFF4FDFC}" destId="{B43946B2-4917-492D-B4FE-6CA25632C71F}" srcOrd="2" destOrd="0" parTransId="{F140CE4A-F841-4F26-8B95-B4CC7C815537}" sibTransId="{CC1227E6-9C30-4525-AB74-85D897BE02DF}"/>
    <dgm:cxn modelId="{3CFA568C-2818-48FE-92EB-86FE9AE95E13}" srcId="{625016BD-B798-445C-B368-056E26ACBE93}" destId="{CDD221EC-A660-4FAD-9C1B-72AD677ADC6E}" srcOrd="2" destOrd="0" parTransId="{51FD8D46-1AC6-4DA9-BF5B-0993055B0011}" sibTransId="{2D5CA6B8-2E29-44D0-AD74-D0526382EE9A}"/>
    <dgm:cxn modelId="{A741F690-4E9B-4905-86C2-EB53AA75EB51}" srcId="{C829FE1D-8703-4D44-BC08-79C3FFF4FDFC}" destId="{7ED9D19F-D7FA-42E4-BC2A-3550ADFC5168}" srcOrd="5" destOrd="0" parTransId="{74D4BD32-3A75-4EFD-AC5C-F1317652EC4E}" sibTransId="{1C450476-0612-4C18-915F-87948D4B9E92}"/>
    <dgm:cxn modelId="{C119FB90-8277-42BE-9F77-01BDF29D9A64}" type="presOf" srcId="{8F004EB4-15AD-453B-9DF9-B4650A4D554B}" destId="{9D36D8D7-9DC6-468B-AA3F-6BE21920A215}" srcOrd="0" destOrd="0" presId="urn:microsoft.com/office/officeart/2005/8/layout/lProcess1"/>
    <dgm:cxn modelId="{837A0D93-4BE3-4AD5-920A-BBD7F43086C9}" type="presOf" srcId="{5C0BDCBB-1882-476A-823C-2A7A6ECA5636}" destId="{DFD5BB04-A7D5-4600-9A09-5F0BEA47595F}" srcOrd="0" destOrd="0" presId="urn:microsoft.com/office/officeart/2005/8/layout/lProcess1"/>
    <dgm:cxn modelId="{1B0E0BA8-0B9A-4272-8988-F2BF6B0082F9}" srcId="{7ED9D19F-D7FA-42E4-BC2A-3550ADFC5168}" destId="{F6352D34-D498-4376-8962-42171199BBF2}" srcOrd="0" destOrd="0" parTransId="{01AED6DF-4224-49DE-9EA8-82815A40E598}" sibTransId="{94E08849-F231-471E-A0E8-1185614AB40C}"/>
    <dgm:cxn modelId="{C9747FAB-0076-4173-8CA7-7F6509AC8BAA}" type="presOf" srcId="{101468D5-2DDF-45E5-A92C-2757A6521AEB}" destId="{DBA7FE55-FCD0-45DA-8662-031750756624}" srcOrd="0" destOrd="0" presId="urn:microsoft.com/office/officeart/2005/8/layout/lProcess1"/>
    <dgm:cxn modelId="{76A1FDB0-2CED-49B2-B642-7EB016C4B0E5}" srcId="{625016BD-B798-445C-B368-056E26ACBE93}" destId="{27472603-DCF5-48C4-9815-B0551D074DAE}" srcOrd="0" destOrd="0" parTransId="{101468D5-2DDF-45E5-A92C-2757A6521AEB}" sibTransId="{1797B93E-75F0-4927-9AE5-DD2516BB06FB}"/>
    <dgm:cxn modelId="{C5B805B1-B562-40A9-BAA2-F47ACB25A531}" srcId="{625016BD-B798-445C-B368-056E26ACBE93}" destId="{EA810ECD-5D70-4C31-857F-80CB2002963A}" srcOrd="1" destOrd="0" parTransId="{27157369-219B-4490-B95F-5E2A27851D56}" sibTransId="{E2DA1104-7BE9-4527-8D3C-B9B0805F8864}"/>
    <dgm:cxn modelId="{936092B1-4FBF-4A14-8B16-7F1458852E6A}" type="presOf" srcId="{08D41AAE-2958-4F25-B959-FFDC4A34D9DE}" destId="{6B62369E-B508-45E2-98C5-CA0C4D124D51}" srcOrd="0" destOrd="0" presId="urn:microsoft.com/office/officeart/2005/8/layout/lProcess1"/>
    <dgm:cxn modelId="{DFA5E0B2-7FF6-406B-B8D1-9FE332871EC2}" srcId="{C829FE1D-8703-4D44-BC08-79C3FFF4FDFC}" destId="{2796DDD7-7FF6-4536-B179-C2007C941D11}" srcOrd="3" destOrd="0" parTransId="{F4B6AC25-CA86-43B3-9105-E8EAC5979884}" sibTransId="{89463C2B-A8F4-487B-B039-23FF58C08C95}"/>
    <dgm:cxn modelId="{AE0BA5BB-ABF9-422D-819B-69798518844D}" type="presOf" srcId="{B939B290-21AB-40F4-AB13-FD1155EB3812}" destId="{94BF31B7-8435-4838-A24C-3D728C9ED8E2}" srcOrd="0" destOrd="0" presId="urn:microsoft.com/office/officeart/2005/8/layout/lProcess1"/>
    <dgm:cxn modelId="{825327C0-C301-4DDC-A262-BF8E44C7149F}" type="presOf" srcId="{27472603-DCF5-48C4-9815-B0551D074DAE}" destId="{0A255A8D-FB7B-4E9D-AE33-2B315A4B6B29}" srcOrd="0" destOrd="0" presId="urn:microsoft.com/office/officeart/2005/8/layout/lProcess1"/>
    <dgm:cxn modelId="{A1AEF9C2-6E8D-4ADC-8E31-147240FF7B63}" type="presOf" srcId="{BC90285B-2698-491B-AC60-5092A7E27D31}" destId="{9684732D-DA9F-4A77-8CA5-18DCC8C4885F}" srcOrd="0" destOrd="0" presId="urn:microsoft.com/office/officeart/2005/8/layout/lProcess1"/>
    <dgm:cxn modelId="{A9D84FC5-525A-4592-890B-A529736259CE}" type="presOf" srcId="{B43946B2-4917-492D-B4FE-6CA25632C71F}" destId="{F26D2FF0-7F98-4A97-A3CD-2EB8F4D277D7}" srcOrd="0" destOrd="0" presId="urn:microsoft.com/office/officeart/2005/8/layout/lProcess1"/>
    <dgm:cxn modelId="{D6899DC5-DCBE-401C-BD51-F8A622E05414}" type="presOf" srcId="{7ED9D19F-D7FA-42E4-BC2A-3550ADFC5168}" destId="{3F24AAA0-6873-4504-A315-2369F78A3B62}" srcOrd="0" destOrd="0" presId="urn:microsoft.com/office/officeart/2005/8/layout/lProcess1"/>
    <dgm:cxn modelId="{321664D2-B6E3-4897-BF3E-27817EDBA7DB}" srcId="{BC90285B-2698-491B-AC60-5092A7E27D31}" destId="{3B240095-89D1-41B4-AEFB-0F1400E64092}" srcOrd="3" destOrd="0" parTransId="{1030CB63-9759-415E-9EC7-E1CD336F82FE}" sibTransId="{C9E82DA3-5681-4A68-AF00-972B68297241}"/>
    <dgm:cxn modelId="{9A4FBAD5-ABEC-40FB-868F-609D160F3A69}" type="presOf" srcId="{3B240095-89D1-41B4-AEFB-0F1400E64092}" destId="{2CF3B0B3-B0A4-42DB-ABC1-255CEB2CF846}" srcOrd="0" destOrd="0" presId="urn:microsoft.com/office/officeart/2005/8/layout/lProcess1"/>
    <dgm:cxn modelId="{0EE401D7-CAF1-45E3-9BB4-CC0E0A41C963}" type="presOf" srcId="{A8B8E543-A627-47B7-99C3-7AF7EB14459C}" destId="{4CDB2776-2B1F-44D0-B4B8-60052684A2F0}" srcOrd="0" destOrd="0" presId="urn:microsoft.com/office/officeart/2005/8/layout/lProcess1"/>
    <dgm:cxn modelId="{5A2C3BD9-03D4-4263-BE62-2FCD4AB28900}" srcId="{C829FE1D-8703-4D44-BC08-79C3FFF4FDFC}" destId="{625016BD-B798-445C-B368-056E26ACBE93}" srcOrd="1" destOrd="0" parTransId="{DAFAB1DE-9ACD-488B-81FD-3EF1A5636F87}" sibTransId="{4A3AD6C7-9E56-47AA-8334-B6A588760B26}"/>
    <dgm:cxn modelId="{4CF239DD-0A40-4940-9E91-1B5E6DD5432D}" type="presOf" srcId="{46E0B085-AC61-4A67-A94E-0F0233649581}" destId="{6EAC1B83-B5D6-4E78-A33F-CE0D12ACD022}" srcOrd="0" destOrd="0" presId="urn:microsoft.com/office/officeart/2005/8/layout/lProcess1"/>
    <dgm:cxn modelId="{DABD63E1-DC82-4FAD-B40D-4A2408142403}" type="presOf" srcId="{1797B93E-75F0-4927-9AE5-DD2516BB06FB}" destId="{79CF786D-E815-4A46-8B95-97E30DFB0A03}" srcOrd="0" destOrd="0" presId="urn:microsoft.com/office/officeart/2005/8/layout/lProcess1"/>
    <dgm:cxn modelId="{F60A15E4-A8B3-4DA0-8A7F-2F04C6BAAA42}" type="presOf" srcId="{EA810ECD-5D70-4C31-857F-80CB2002963A}" destId="{B40DBC25-B7D8-41CB-987B-FFD9FFFC583F}" srcOrd="0" destOrd="0" presId="urn:microsoft.com/office/officeart/2005/8/layout/lProcess1"/>
    <dgm:cxn modelId="{C1683DE5-E302-4A2A-AF69-F2BAB941EFD7}" type="presOf" srcId="{CDD221EC-A660-4FAD-9C1B-72AD677ADC6E}" destId="{987FC2D4-962F-4467-9C26-1234AC929F0B}" srcOrd="0" destOrd="0" presId="urn:microsoft.com/office/officeart/2005/8/layout/lProcess1"/>
    <dgm:cxn modelId="{48FB3EE6-E189-4DE9-A492-904D0E512DC0}" type="presOf" srcId="{1583E3B2-1CCA-4601-AA6A-5E43EBC323A9}" destId="{ECDBAC90-5135-4383-8C1C-2B4B3982D6A9}" srcOrd="0" destOrd="0" presId="urn:microsoft.com/office/officeart/2005/8/layout/lProcess1"/>
    <dgm:cxn modelId="{9F8D13E8-155B-419E-8011-8DDD70857E97}" type="presOf" srcId="{FC8FA2F0-5116-4A80-B12F-343CFE097F49}" destId="{B62B175B-ED09-4F0C-933E-FCDDB89590D2}" srcOrd="0" destOrd="0" presId="urn:microsoft.com/office/officeart/2005/8/layout/lProcess1"/>
    <dgm:cxn modelId="{0DB01BEC-AFC5-4F31-99B9-C4C98C7724C1}" type="presOf" srcId="{731EB5E2-E448-49B4-91FF-6B0BD2F3CC39}" destId="{33382F9B-8650-401E-8197-70775F7D6FFB}" srcOrd="0" destOrd="0" presId="urn:microsoft.com/office/officeart/2005/8/layout/lProcess1"/>
    <dgm:cxn modelId="{D6F724F2-48C6-40A3-B9DF-C5669E572C48}" type="presOf" srcId="{CAE188CD-05D8-4D24-9E2E-06D7078CA8BF}" destId="{50B220E8-5D48-4333-8E26-93DC516DC064}" srcOrd="0" destOrd="0" presId="urn:microsoft.com/office/officeart/2005/8/layout/lProcess1"/>
    <dgm:cxn modelId="{2940C6F5-E7B5-449E-A8FF-31B9669A2A9D}" srcId="{2B68152F-3C16-4B1B-B44F-3AFE3D25C7B1}" destId="{4F5E7E41-030E-4B24-9D7C-FDED0BC6DF9D}" srcOrd="0" destOrd="0" parTransId="{045B0DE1-B753-47A7-BD1C-DEE6BACEC69F}" sibTransId="{E99F54DD-6398-42FB-96F2-C92C20A96E2B}"/>
    <dgm:cxn modelId="{9C36D4F9-8B0B-4EEF-87E4-C541CFF6EF75}" type="presOf" srcId="{2B68152F-3C16-4B1B-B44F-3AFE3D25C7B1}" destId="{60F771B8-35F9-41B3-8B98-AA7E4DB987E3}" srcOrd="0" destOrd="0" presId="urn:microsoft.com/office/officeart/2005/8/layout/lProcess1"/>
    <dgm:cxn modelId="{D0E484FB-4192-4A55-AB6B-C6225746F609}" srcId="{BC90285B-2698-491B-AC60-5092A7E27D31}" destId="{A8B8E543-A627-47B7-99C3-7AF7EB14459C}" srcOrd="0" destOrd="0" parTransId="{D352619B-8B2B-4E8B-B440-8B4A9C039E3F}" sibTransId="{4DB9C5A8-620C-4D4B-AA77-851A267CF272}"/>
    <dgm:cxn modelId="{A4F264FD-3180-4F72-9871-34FD889DE2D7}" type="presOf" srcId="{045B0DE1-B753-47A7-BD1C-DEE6BACEC69F}" destId="{D813BE53-6CF6-4F0F-8DB7-DEC6ECFD5BF6}" srcOrd="0" destOrd="0" presId="urn:microsoft.com/office/officeart/2005/8/layout/lProcess1"/>
    <dgm:cxn modelId="{731EDB91-A135-4818-8CCD-64F9F5F58777}" type="presParOf" srcId="{330D4DBD-5BBE-4347-954C-73C6460A64F5}" destId="{9ABD36F0-99F7-46C6-8433-9278D6A447CD}" srcOrd="0" destOrd="0" presId="urn:microsoft.com/office/officeart/2005/8/layout/lProcess1"/>
    <dgm:cxn modelId="{F88EAE47-C7C0-4A7E-A0A5-636AD4D71C34}" type="presParOf" srcId="{9ABD36F0-99F7-46C6-8433-9278D6A447CD}" destId="{9684732D-DA9F-4A77-8CA5-18DCC8C4885F}" srcOrd="0" destOrd="0" presId="urn:microsoft.com/office/officeart/2005/8/layout/lProcess1"/>
    <dgm:cxn modelId="{84A5CBFA-E394-4702-899A-7375E6291113}" type="presParOf" srcId="{9ABD36F0-99F7-46C6-8433-9278D6A447CD}" destId="{F0A92478-8210-47C2-B0A4-F063C2D7F1FE}" srcOrd="1" destOrd="0" presId="urn:microsoft.com/office/officeart/2005/8/layout/lProcess1"/>
    <dgm:cxn modelId="{5995353B-186A-40D4-8884-A2D14FFC909D}" type="presParOf" srcId="{9ABD36F0-99F7-46C6-8433-9278D6A447CD}" destId="{4CDB2776-2B1F-44D0-B4B8-60052684A2F0}" srcOrd="2" destOrd="0" presId="urn:microsoft.com/office/officeart/2005/8/layout/lProcess1"/>
    <dgm:cxn modelId="{6B41793F-D170-4F29-8E65-D47B2E23D331}" type="presParOf" srcId="{9ABD36F0-99F7-46C6-8433-9278D6A447CD}" destId="{9CC466B5-F70D-41A6-A942-836E5230B896}" srcOrd="3" destOrd="0" presId="urn:microsoft.com/office/officeart/2005/8/layout/lProcess1"/>
    <dgm:cxn modelId="{35CBFAE8-F2E6-4A1F-947C-64C0D7E498A4}" type="presParOf" srcId="{9ABD36F0-99F7-46C6-8433-9278D6A447CD}" destId="{DFD5BB04-A7D5-4600-9A09-5F0BEA47595F}" srcOrd="4" destOrd="0" presId="urn:microsoft.com/office/officeart/2005/8/layout/lProcess1"/>
    <dgm:cxn modelId="{5994F5F8-EA2D-4020-9B2D-DE2C35B8D0BC}" type="presParOf" srcId="{9ABD36F0-99F7-46C6-8433-9278D6A447CD}" destId="{567C2911-0AC2-467C-B4C7-6AEA93235B3D}" srcOrd="5" destOrd="0" presId="urn:microsoft.com/office/officeart/2005/8/layout/lProcess1"/>
    <dgm:cxn modelId="{437BCA2C-FB5D-4E57-90EF-2FF144352E92}" type="presParOf" srcId="{9ABD36F0-99F7-46C6-8433-9278D6A447CD}" destId="{5FDBF224-7AAD-4806-8736-FD1A6A7E2BF5}" srcOrd="6" destOrd="0" presId="urn:microsoft.com/office/officeart/2005/8/layout/lProcess1"/>
    <dgm:cxn modelId="{7BAD90AA-E43A-413F-92AD-8982AB0BBF44}" type="presParOf" srcId="{9ABD36F0-99F7-46C6-8433-9278D6A447CD}" destId="{E1954D30-9AD1-46BB-9BEC-98E20291DEC3}" srcOrd="7" destOrd="0" presId="urn:microsoft.com/office/officeart/2005/8/layout/lProcess1"/>
    <dgm:cxn modelId="{5E356E58-9A12-4860-9501-188CF07C31A7}" type="presParOf" srcId="{9ABD36F0-99F7-46C6-8433-9278D6A447CD}" destId="{2CF3B0B3-B0A4-42DB-ABC1-255CEB2CF846}" srcOrd="8" destOrd="0" presId="urn:microsoft.com/office/officeart/2005/8/layout/lProcess1"/>
    <dgm:cxn modelId="{DE58036B-B7C8-486F-B4BF-2E2AE8DD2158}" type="presParOf" srcId="{330D4DBD-5BBE-4347-954C-73C6460A64F5}" destId="{50E298AC-B4F2-4DC7-B169-AE360C428B98}" srcOrd="1" destOrd="0" presId="urn:microsoft.com/office/officeart/2005/8/layout/lProcess1"/>
    <dgm:cxn modelId="{C2390B6A-4CBA-4BCB-9EF4-D93E4ADE8C5E}" type="presParOf" srcId="{330D4DBD-5BBE-4347-954C-73C6460A64F5}" destId="{5933DFB0-23BB-464C-8507-0A9A2F072515}" srcOrd="2" destOrd="0" presId="urn:microsoft.com/office/officeart/2005/8/layout/lProcess1"/>
    <dgm:cxn modelId="{1568FB53-2FDB-4B5E-9B47-01F6EDA74F7C}" type="presParOf" srcId="{5933DFB0-23BB-464C-8507-0A9A2F072515}" destId="{2DEEFCF4-97FE-4648-A7C1-0A94AAAD80CB}" srcOrd="0" destOrd="0" presId="urn:microsoft.com/office/officeart/2005/8/layout/lProcess1"/>
    <dgm:cxn modelId="{E3BE2BB0-3823-429A-8F87-221D88FF8B3C}" type="presParOf" srcId="{5933DFB0-23BB-464C-8507-0A9A2F072515}" destId="{DBA7FE55-FCD0-45DA-8662-031750756624}" srcOrd="1" destOrd="0" presId="urn:microsoft.com/office/officeart/2005/8/layout/lProcess1"/>
    <dgm:cxn modelId="{32A78545-8AAC-4607-8F74-C162AAD174B0}" type="presParOf" srcId="{5933DFB0-23BB-464C-8507-0A9A2F072515}" destId="{0A255A8D-FB7B-4E9D-AE33-2B315A4B6B29}" srcOrd="2" destOrd="0" presId="urn:microsoft.com/office/officeart/2005/8/layout/lProcess1"/>
    <dgm:cxn modelId="{E124E550-79BD-4F24-847C-4933DEE939F3}" type="presParOf" srcId="{5933DFB0-23BB-464C-8507-0A9A2F072515}" destId="{79CF786D-E815-4A46-8B95-97E30DFB0A03}" srcOrd="3" destOrd="0" presId="urn:microsoft.com/office/officeart/2005/8/layout/lProcess1"/>
    <dgm:cxn modelId="{9224426F-84DB-411E-B954-8075E55E9362}" type="presParOf" srcId="{5933DFB0-23BB-464C-8507-0A9A2F072515}" destId="{B40DBC25-B7D8-41CB-987B-FFD9FFFC583F}" srcOrd="4" destOrd="0" presId="urn:microsoft.com/office/officeart/2005/8/layout/lProcess1"/>
    <dgm:cxn modelId="{C19F9561-7F41-42D6-9795-B1962DC14BA4}" type="presParOf" srcId="{5933DFB0-23BB-464C-8507-0A9A2F072515}" destId="{B43DCD9E-A19B-4319-A043-04EDCB79DA26}" srcOrd="5" destOrd="0" presId="urn:microsoft.com/office/officeart/2005/8/layout/lProcess1"/>
    <dgm:cxn modelId="{90B7E9BA-5B68-4425-B837-CBC2D345F716}" type="presParOf" srcId="{5933DFB0-23BB-464C-8507-0A9A2F072515}" destId="{987FC2D4-962F-4467-9C26-1234AC929F0B}" srcOrd="6" destOrd="0" presId="urn:microsoft.com/office/officeart/2005/8/layout/lProcess1"/>
    <dgm:cxn modelId="{2F19F302-3DF0-485F-AFC0-414A8F43D726}" type="presParOf" srcId="{330D4DBD-5BBE-4347-954C-73C6460A64F5}" destId="{DD5C8AFC-225D-4018-8B62-A1D6C2281056}" srcOrd="3" destOrd="0" presId="urn:microsoft.com/office/officeart/2005/8/layout/lProcess1"/>
    <dgm:cxn modelId="{C5DD23C0-3AB9-4C9E-A397-964A1603CF18}" type="presParOf" srcId="{330D4DBD-5BBE-4347-954C-73C6460A64F5}" destId="{2E83B2EF-B612-46F2-B75B-5CF1B2A79405}" srcOrd="4" destOrd="0" presId="urn:microsoft.com/office/officeart/2005/8/layout/lProcess1"/>
    <dgm:cxn modelId="{040BB523-F127-4892-ACF8-65C6C438817D}" type="presParOf" srcId="{2E83B2EF-B612-46F2-B75B-5CF1B2A79405}" destId="{F26D2FF0-7F98-4A97-A3CD-2EB8F4D277D7}" srcOrd="0" destOrd="0" presId="urn:microsoft.com/office/officeart/2005/8/layout/lProcess1"/>
    <dgm:cxn modelId="{24AE1415-58D4-4813-B0D4-0DB354521474}" type="presParOf" srcId="{2E83B2EF-B612-46F2-B75B-5CF1B2A79405}" destId="{94BF31B7-8435-4838-A24C-3D728C9ED8E2}" srcOrd="1" destOrd="0" presId="urn:microsoft.com/office/officeart/2005/8/layout/lProcess1"/>
    <dgm:cxn modelId="{7A4DC5EF-A27F-41FE-88A2-FE38B6FCBA19}" type="presParOf" srcId="{2E83B2EF-B612-46F2-B75B-5CF1B2A79405}" destId="{50B220E8-5D48-4333-8E26-93DC516DC064}" srcOrd="2" destOrd="0" presId="urn:microsoft.com/office/officeart/2005/8/layout/lProcess1"/>
    <dgm:cxn modelId="{98B5A4A0-F164-420D-86C3-72647AE7B63A}" type="presParOf" srcId="{2E83B2EF-B612-46F2-B75B-5CF1B2A79405}" destId="{5DF195E6-6A9A-4D14-90B7-3048E3DE708B}" srcOrd="3" destOrd="0" presId="urn:microsoft.com/office/officeart/2005/8/layout/lProcess1"/>
    <dgm:cxn modelId="{874BD6E5-ED63-46E4-815D-7089C9CBDE87}" type="presParOf" srcId="{2E83B2EF-B612-46F2-B75B-5CF1B2A79405}" destId="{6EAC1B83-B5D6-4E78-A33F-CE0D12ACD022}" srcOrd="4" destOrd="0" presId="urn:microsoft.com/office/officeart/2005/8/layout/lProcess1"/>
    <dgm:cxn modelId="{6FE957A9-E17B-4A1C-AC33-1DBEABF8224A}" type="presParOf" srcId="{2E83B2EF-B612-46F2-B75B-5CF1B2A79405}" destId="{6B62369E-B508-45E2-98C5-CA0C4D124D51}" srcOrd="5" destOrd="0" presId="urn:microsoft.com/office/officeart/2005/8/layout/lProcess1"/>
    <dgm:cxn modelId="{49CF4656-DE42-46E7-898D-96786BE7A047}" type="presParOf" srcId="{2E83B2EF-B612-46F2-B75B-5CF1B2A79405}" destId="{9757809E-3BF0-4678-B069-B05D52788DA7}" srcOrd="6" destOrd="0" presId="urn:microsoft.com/office/officeart/2005/8/layout/lProcess1"/>
    <dgm:cxn modelId="{C289A988-9022-4AC8-8156-0B0F99DAFAC7}" type="presParOf" srcId="{2E83B2EF-B612-46F2-B75B-5CF1B2A79405}" destId="{2C9DE953-7551-4D6E-92DA-6F25820A5A24}" srcOrd="7" destOrd="0" presId="urn:microsoft.com/office/officeart/2005/8/layout/lProcess1"/>
    <dgm:cxn modelId="{065D7E43-988F-4176-9B7A-70DC3B7FFA3E}" type="presParOf" srcId="{2E83B2EF-B612-46F2-B75B-5CF1B2A79405}" destId="{875BA22C-DACF-43AA-A340-10B0E10F983C}" srcOrd="8" destOrd="0" presId="urn:microsoft.com/office/officeart/2005/8/layout/lProcess1"/>
    <dgm:cxn modelId="{2F7F8427-9AA0-4E4D-8C67-EF15288B77D6}" type="presParOf" srcId="{330D4DBD-5BBE-4347-954C-73C6460A64F5}" destId="{56E85D52-541C-4746-A917-1954A12B9928}" srcOrd="5" destOrd="0" presId="urn:microsoft.com/office/officeart/2005/8/layout/lProcess1"/>
    <dgm:cxn modelId="{B35F99F7-FF55-4DC7-B343-DCE7B745624A}" type="presParOf" srcId="{330D4DBD-5BBE-4347-954C-73C6460A64F5}" destId="{A665E9D6-DF84-4FD7-9F35-A85692088D7A}" srcOrd="6" destOrd="0" presId="urn:microsoft.com/office/officeart/2005/8/layout/lProcess1"/>
    <dgm:cxn modelId="{1C67E4D8-BF80-4EA6-A706-39E0AAD0BB7D}" type="presParOf" srcId="{A665E9D6-DF84-4FD7-9F35-A85692088D7A}" destId="{BEDD03E3-7BF9-4380-89AA-EDE1C6DDD2FB}" srcOrd="0" destOrd="0" presId="urn:microsoft.com/office/officeart/2005/8/layout/lProcess1"/>
    <dgm:cxn modelId="{2FBBE4C6-04A7-4136-BFEC-2492CAB377A6}" type="presParOf" srcId="{A665E9D6-DF84-4FD7-9F35-A85692088D7A}" destId="{C3C634E7-36A7-4BEE-A7BA-A4294AE52247}" srcOrd="1" destOrd="0" presId="urn:microsoft.com/office/officeart/2005/8/layout/lProcess1"/>
    <dgm:cxn modelId="{F0A09F8F-4AA6-4A00-9BA1-3E94F8B5791A}" type="presParOf" srcId="{A665E9D6-DF84-4FD7-9F35-A85692088D7A}" destId="{FADD6150-1CF6-4898-99F5-B297B3C1DC7F}" srcOrd="2" destOrd="0" presId="urn:microsoft.com/office/officeart/2005/8/layout/lProcess1"/>
    <dgm:cxn modelId="{6BCD76F9-9794-4EF7-A5ED-95D2FD83B841}" type="presParOf" srcId="{A665E9D6-DF84-4FD7-9F35-A85692088D7A}" destId="{B107C18F-090F-46FE-B14D-A6191A402F6A}" srcOrd="3" destOrd="0" presId="urn:microsoft.com/office/officeart/2005/8/layout/lProcess1"/>
    <dgm:cxn modelId="{36FF3610-1CDC-4771-B168-22D8DDCEEC9B}" type="presParOf" srcId="{A665E9D6-DF84-4FD7-9F35-A85692088D7A}" destId="{D71F9B8D-6D1D-4B11-8238-67AB4FF17877}" srcOrd="4" destOrd="0" presId="urn:microsoft.com/office/officeart/2005/8/layout/lProcess1"/>
    <dgm:cxn modelId="{C310AA81-9977-4BEB-9586-463CE0F38258}" type="presParOf" srcId="{A665E9D6-DF84-4FD7-9F35-A85692088D7A}" destId="{BCDA3749-5474-4E07-A77A-CB323DA8810C}" srcOrd="5" destOrd="0" presId="urn:microsoft.com/office/officeart/2005/8/layout/lProcess1"/>
    <dgm:cxn modelId="{38BA46A9-35BF-4941-97F2-327CFB4B2100}" type="presParOf" srcId="{A665E9D6-DF84-4FD7-9F35-A85692088D7A}" destId="{B3D4D25E-618D-4FDB-BDA7-CFD32D74ADBC}" srcOrd="6" destOrd="0" presId="urn:microsoft.com/office/officeart/2005/8/layout/lProcess1"/>
    <dgm:cxn modelId="{849958DD-663D-41AB-84AD-9BB46E5341FD}" type="presParOf" srcId="{A665E9D6-DF84-4FD7-9F35-A85692088D7A}" destId="{F47ED965-F174-4974-9861-1297D67DFB70}" srcOrd="7" destOrd="0" presId="urn:microsoft.com/office/officeart/2005/8/layout/lProcess1"/>
    <dgm:cxn modelId="{320D0AC8-FFD6-49E8-8982-AFEB210558B2}" type="presParOf" srcId="{A665E9D6-DF84-4FD7-9F35-A85692088D7A}" destId="{9D36D8D7-9DC6-468B-AA3F-6BE21920A215}" srcOrd="8" destOrd="0" presId="urn:microsoft.com/office/officeart/2005/8/layout/lProcess1"/>
    <dgm:cxn modelId="{B72B505C-AAB0-47C9-86D1-3B7E7CCEC831}" type="presParOf" srcId="{330D4DBD-5BBE-4347-954C-73C6460A64F5}" destId="{0BC0380D-65DB-4D75-A22F-323F70979585}" srcOrd="7" destOrd="0" presId="urn:microsoft.com/office/officeart/2005/8/layout/lProcess1"/>
    <dgm:cxn modelId="{D06E8C45-4D16-438E-89EC-39307B2B5627}" type="presParOf" srcId="{330D4DBD-5BBE-4347-954C-73C6460A64F5}" destId="{340E42B3-FD60-4BB3-9D3F-46D8072E9F2A}" srcOrd="8" destOrd="0" presId="urn:microsoft.com/office/officeart/2005/8/layout/lProcess1"/>
    <dgm:cxn modelId="{15E472E4-C308-446E-9B86-B6A0206463E3}" type="presParOf" srcId="{340E42B3-FD60-4BB3-9D3F-46D8072E9F2A}" destId="{60F771B8-35F9-41B3-8B98-AA7E4DB987E3}" srcOrd="0" destOrd="0" presId="urn:microsoft.com/office/officeart/2005/8/layout/lProcess1"/>
    <dgm:cxn modelId="{29CFE05E-E101-4BC5-8B92-12842B889A1E}" type="presParOf" srcId="{340E42B3-FD60-4BB3-9D3F-46D8072E9F2A}" destId="{D813BE53-6CF6-4F0F-8DB7-DEC6ECFD5BF6}" srcOrd="1" destOrd="0" presId="urn:microsoft.com/office/officeart/2005/8/layout/lProcess1"/>
    <dgm:cxn modelId="{336B26C5-4215-4AE6-828B-54C3CA4941D8}" type="presParOf" srcId="{340E42B3-FD60-4BB3-9D3F-46D8072E9F2A}" destId="{FF6F449A-A29B-4240-B91C-A53DBAA21A70}" srcOrd="2" destOrd="0" presId="urn:microsoft.com/office/officeart/2005/8/layout/lProcess1"/>
    <dgm:cxn modelId="{0ACD3C1B-63CF-499F-91B1-7821949ACA3C}" type="presParOf" srcId="{340E42B3-FD60-4BB3-9D3F-46D8072E9F2A}" destId="{A42D417D-A264-4841-958A-B9EBDB86EE18}" srcOrd="3" destOrd="0" presId="urn:microsoft.com/office/officeart/2005/8/layout/lProcess1"/>
    <dgm:cxn modelId="{BCAABDCA-6EC9-42F2-B8F4-1247A066FFFF}" type="presParOf" srcId="{340E42B3-FD60-4BB3-9D3F-46D8072E9F2A}" destId="{5EEB314A-57C7-4F9A-BDED-3B7529F9AB54}" srcOrd="4" destOrd="0" presId="urn:microsoft.com/office/officeart/2005/8/layout/lProcess1"/>
    <dgm:cxn modelId="{F2B574F3-9BF7-4717-A177-B954B7BF01F0}" type="presParOf" srcId="{340E42B3-FD60-4BB3-9D3F-46D8072E9F2A}" destId="{B62B175B-ED09-4F0C-933E-FCDDB89590D2}" srcOrd="5" destOrd="0" presId="urn:microsoft.com/office/officeart/2005/8/layout/lProcess1"/>
    <dgm:cxn modelId="{AA9896F1-8C63-4AA3-9853-9BCC107E6877}" type="presParOf" srcId="{340E42B3-FD60-4BB3-9D3F-46D8072E9F2A}" destId="{067471EE-628C-41D5-AC74-152BBE30BE89}" srcOrd="6" destOrd="0" presId="urn:microsoft.com/office/officeart/2005/8/layout/lProcess1"/>
    <dgm:cxn modelId="{E609DFCA-83A5-4155-BC80-8ADDAEF74BAF}" type="presParOf" srcId="{330D4DBD-5BBE-4347-954C-73C6460A64F5}" destId="{036E22A7-2788-4573-B4E3-402BECFCC5CD}" srcOrd="9" destOrd="0" presId="urn:microsoft.com/office/officeart/2005/8/layout/lProcess1"/>
    <dgm:cxn modelId="{EC2256F7-1010-47A9-9819-2B2BBF66E913}" type="presParOf" srcId="{330D4DBD-5BBE-4347-954C-73C6460A64F5}" destId="{EDDCC581-394E-4950-9C2D-AE81AC37DB04}" srcOrd="10" destOrd="0" presId="urn:microsoft.com/office/officeart/2005/8/layout/lProcess1"/>
    <dgm:cxn modelId="{5C73296C-487F-4C1A-9823-5C868C5884E6}" type="presParOf" srcId="{EDDCC581-394E-4950-9C2D-AE81AC37DB04}" destId="{3F24AAA0-6873-4504-A315-2369F78A3B62}" srcOrd="0" destOrd="0" presId="urn:microsoft.com/office/officeart/2005/8/layout/lProcess1"/>
    <dgm:cxn modelId="{5AA38530-2AB4-4DC2-9A90-0B5B1493B723}" type="presParOf" srcId="{EDDCC581-394E-4950-9C2D-AE81AC37DB04}" destId="{15933B18-0EEE-49F8-BAB3-375E53C46327}" srcOrd="1" destOrd="0" presId="urn:microsoft.com/office/officeart/2005/8/layout/lProcess1"/>
    <dgm:cxn modelId="{52FCAAAA-B678-4F00-AD3C-1C9F278C0B8D}" type="presParOf" srcId="{EDDCC581-394E-4950-9C2D-AE81AC37DB04}" destId="{F0DC6610-79AE-48E0-9337-B802CC12AE73}" srcOrd="2" destOrd="0" presId="urn:microsoft.com/office/officeart/2005/8/layout/lProcess1"/>
    <dgm:cxn modelId="{9FC51842-CE3C-4F12-B89C-3CA4733A4C0B}" type="presParOf" srcId="{EDDCC581-394E-4950-9C2D-AE81AC37DB04}" destId="{DE9353EF-D8FC-4D8A-BEAF-2894CBF40318}" srcOrd="3" destOrd="0" presId="urn:microsoft.com/office/officeart/2005/8/layout/lProcess1"/>
    <dgm:cxn modelId="{E213F0A1-4B6E-400D-AAE2-18AFA62DDF48}" type="presParOf" srcId="{EDDCC581-394E-4950-9C2D-AE81AC37DB04}" destId="{ECDBAC90-5135-4383-8C1C-2B4B3982D6A9}" srcOrd="4" destOrd="0" presId="urn:microsoft.com/office/officeart/2005/8/layout/lProcess1"/>
    <dgm:cxn modelId="{EA5F9C50-B6B4-41D6-9085-C0868570EA11}" type="presParOf" srcId="{EDDCC581-394E-4950-9C2D-AE81AC37DB04}" destId="{D7B1F508-D49B-48A6-A9DA-4E1B4C256A4F}" srcOrd="5" destOrd="0" presId="urn:microsoft.com/office/officeart/2005/8/layout/lProcess1"/>
    <dgm:cxn modelId="{69DFB27A-2F71-4451-9A25-349F57665446}" type="presParOf" srcId="{EDDCC581-394E-4950-9C2D-AE81AC37DB04}" destId="{33382F9B-8650-401E-8197-70775F7D6FFB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A2F02-6C67-4F35-8F24-DE620C437296}">
      <dsp:nvSpPr>
        <dsp:cNvPr id="0" name=""/>
        <dsp:cNvSpPr/>
      </dsp:nvSpPr>
      <dsp:spPr>
        <a:xfrm>
          <a:off x="0" y="352978"/>
          <a:ext cx="94469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2B01FC-262C-40E7-98C7-C1454625C94D}">
      <dsp:nvSpPr>
        <dsp:cNvPr id="0" name=""/>
        <dsp:cNvSpPr/>
      </dsp:nvSpPr>
      <dsp:spPr>
        <a:xfrm>
          <a:off x="472348" y="28258"/>
          <a:ext cx="6612874" cy="6494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9951" tIns="0" rIns="249951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 panose="020B0503020204020204"/>
            </a:rPr>
            <a:t>Website Presence</a:t>
          </a:r>
          <a:endParaRPr lang="en-US" sz="2200" kern="1200"/>
        </a:p>
      </dsp:txBody>
      <dsp:txXfrm>
        <a:off x="504051" y="59961"/>
        <a:ext cx="6549468" cy="586034"/>
      </dsp:txXfrm>
    </dsp:sp>
    <dsp:sp modelId="{40607460-EA65-488A-93CD-63272D85E194}">
      <dsp:nvSpPr>
        <dsp:cNvPr id="0" name=""/>
        <dsp:cNvSpPr/>
      </dsp:nvSpPr>
      <dsp:spPr>
        <a:xfrm>
          <a:off x="0" y="1350898"/>
          <a:ext cx="94469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80000"/>
              <a:hueOff val="82061"/>
              <a:satOff val="1927"/>
              <a:lumOff val="5454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142513-D8AB-4AD2-9D58-90B7A19F89B1}">
      <dsp:nvSpPr>
        <dsp:cNvPr id="0" name=""/>
        <dsp:cNvSpPr/>
      </dsp:nvSpPr>
      <dsp:spPr>
        <a:xfrm>
          <a:off x="472348" y="1026178"/>
          <a:ext cx="6612874" cy="6494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82061"/>
                <a:satOff val="1927"/>
                <a:lumOff val="5454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82061"/>
                <a:satOff val="1927"/>
                <a:lumOff val="5454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9951" tIns="0" rIns="249951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 panose="020B0503020204020204"/>
            </a:rPr>
            <a:t>Inefficient communications</a:t>
          </a:r>
        </a:p>
      </dsp:txBody>
      <dsp:txXfrm>
        <a:off x="504051" y="1057881"/>
        <a:ext cx="6549468" cy="586034"/>
      </dsp:txXfrm>
    </dsp:sp>
    <dsp:sp modelId="{24B0628B-4548-44E8-913C-20FDCCACAADB}">
      <dsp:nvSpPr>
        <dsp:cNvPr id="0" name=""/>
        <dsp:cNvSpPr/>
      </dsp:nvSpPr>
      <dsp:spPr>
        <a:xfrm>
          <a:off x="0" y="2348818"/>
          <a:ext cx="94469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80000"/>
              <a:hueOff val="164123"/>
              <a:satOff val="3854"/>
              <a:lumOff val="10908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349E22F-10A9-48D9-8557-160CC073A389}">
      <dsp:nvSpPr>
        <dsp:cNvPr id="0" name=""/>
        <dsp:cNvSpPr/>
      </dsp:nvSpPr>
      <dsp:spPr>
        <a:xfrm>
          <a:off x="472348" y="2024098"/>
          <a:ext cx="6612874" cy="6494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64123"/>
                <a:satOff val="3854"/>
                <a:lumOff val="10908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164123"/>
                <a:satOff val="3854"/>
                <a:lumOff val="10908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9951" tIns="0" rIns="249951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 panose="020B0503020204020204"/>
            </a:rPr>
            <a:t>Inventory system</a:t>
          </a:r>
          <a:endParaRPr lang="en-US" sz="2200" kern="1200"/>
        </a:p>
      </dsp:txBody>
      <dsp:txXfrm>
        <a:off x="504051" y="2055801"/>
        <a:ext cx="6549468" cy="586034"/>
      </dsp:txXfrm>
    </dsp:sp>
    <dsp:sp modelId="{01F99F75-F3D3-4D34-ADAE-D471F2CAE37B}">
      <dsp:nvSpPr>
        <dsp:cNvPr id="0" name=""/>
        <dsp:cNvSpPr/>
      </dsp:nvSpPr>
      <dsp:spPr>
        <a:xfrm>
          <a:off x="0" y="3346738"/>
          <a:ext cx="94469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80000"/>
              <a:hueOff val="246184"/>
              <a:satOff val="5781"/>
              <a:lumOff val="16362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70DDC5-4D5F-4678-AC2B-43D006F55A7C}">
      <dsp:nvSpPr>
        <dsp:cNvPr id="0" name=""/>
        <dsp:cNvSpPr/>
      </dsp:nvSpPr>
      <dsp:spPr>
        <a:xfrm>
          <a:off x="472348" y="3022018"/>
          <a:ext cx="6612874" cy="6494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46184"/>
                <a:satOff val="5781"/>
                <a:lumOff val="16362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246184"/>
                <a:satOff val="5781"/>
                <a:lumOff val="16362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9951" tIns="0" rIns="249951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 panose="020B0503020204020204"/>
            </a:rPr>
            <a:t>Improper Data management</a:t>
          </a:r>
        </a:p>
      </dsp:txBody>
      <dsp:txXfrm>
        <a:off x="504051" y="3053721"/>
        <a:ext cx="6549468" cy="586034"/>
      </dsp:txXfrm>
    </dsp:sp>
    <dsp:sp modelId="{6E2730D5-9E3A-4C13-A7B2-1B211B1B5F84}">
      <dsp:nvSpPr>
        <dsp:cNvPr id="0" name=""/>
        <dsp:cNvSpPr/>
      </dsp:nvSpPr>
      <dsp:spPr>
        <a:xfrm>
          <a:off x="0" y="4344658"/>
          <a:ext cx="94469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80000"/>
              <a:hueOff val="328246"/>
              <a:satOff val="7708"/>
              <a:lumOff val="21816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F076D1-8616-465F-BF8F-520696F83BB7}">
      <dsp:nvSpPr>
        <dsp:cNvPr id="0" name=""/>
        <dsp:cNvSpPr/>
      </dsp:nvSpPr>
      <dsp:spPr>
        <a:xfrm>
          <a:off x="472348" y="4019938"/>
          <a:ext cx="6612874" cy="6494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28246"/>
                <a:satOff val="7708"/>
                <a:lumOff val="21816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328246"/>
                <a:satOff val="7708"/>
                <a:lumOff val="21816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9951" tIns="0" rIns="249951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 panose="020B0503020204020204"/>
            </a:rPr>
            <a:t>Social Media Presence</a:t>
          </a:r>
        </a:p>
      </dsp:txBody>
      <dsp:txXfrm>
        <a:off x="504051" y="4051641"/>
        <a:ext cx="6549468" cy="586034"/>
      </dsp:txXfrm>
    </dsp:sp>
    <dsp:sp modelId="{5A2FCA71-8E1D-44B2-A81D-B6A4A1C9A9DB}">
      <dsp:nvSpPr>
        <dsp:cNvPr id="0" name=""/>
        <dsp:cNvSpPr/>
      </dsp:nvSpPr>
      <dsp:spPr>
        <a:xfrm>
          <a:off x="0" y="5342578"/>
          <a:ext cx="94469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80000"/>
              <a:hueOff val="410307"/>
              <a:satOff val="9635"/>
              <a:lumOff val="2727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0053F4-CAF1-40BD-90E7-BFB6C28852E8}">
      <dsp:nvSpPr>
        <dsp:cNvPr id="0" name=""/>
        <dsp:cNvSpPr/>
      </dsp:nvSpPr>
      <dsp:spPr>
        <a:xfrm>
          <a:off x="472348" y="5017858"/>
          <a:ext cx="6612874" cy="6494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410307"/>
                <a:satOff val="9635"/>
                <a:lumOff val="27270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410307"/>
                <a:satOff val="9635"/>
                <a:lumOff val="2727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9951" tIns="0" rIns="249951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 panose="020B0503020204020204"/>
            </a:rPr>
            <a:t>Technology Infrastructure </a:t>
          </a:r>
        </a:p>
      </dsp:txBody>
      <dsp:txXfrm>
        <a:off x="504051" y="5049561"/>
        <a:ext cx="6549468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732D-DA9F-4A77-8CA5-18DCC8C4885F}">
      <dsp:nvSpPr>
        <dsp:cNvPr id="0" name=""/>
        <dsp:cNvSpPr/>
      </dsp:nvSpPr>
      <dsp:spPr>
        <a:xfrm>
          <a:off x="4304" y="1313703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Data Management system</a:t>
          </a:r>
          <a:endParaRPr lang="en-US" sz="1100" kern="1200"/>
        </a:p>
      </dsp:txBody>
      <dsp:txXfrm>
        <a:off x="15251" y="1324650"/>
        <a:ext cx="1473178" cy="351874"/>
      </dsp:txXfrm>
    </dsp:sp>
    <dsp:sp modelId="{F0A92478-8210-47C2-B0A4-F063C2D7F1FE}">
      <dsp:nvSpPr>
        <dsp:cNvPr id="0" name=""/>
        <dsp:cNvSpPr/>
      </dsp:nvSpPr>
      <dsp:spPr>
        <a:xfrm rot="5400000">
          <a:off x="719135" y="1720176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B2776-2B1F-44D0-B4B8-60052684A2F0}">
      <dsp:nvSpPr>
        <dsp:cNvPr id="0" name=""/>
        <dsp:cNvSpPr/>
      </dsp:nvSpPr>
      <dsp:spPr>
        <a:xfrm>
          <a:off x="4304" y="1818290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Report management</a:t>
          </a:r>
          <a:endParaRPr lang="en-US" sz="1100" kern="1200"/>
        </a:p>
      </dsp:txBody>
      <dsp:txXfrm>
        <a:off x="15251" y="1829237"/>
        <a:ext cx="1473178" cy="351874"/>
      </dsp:txXfrm>
    </dsp:sp>
    <dsp:sp modelId="{9CC466B5-F70D-41A6-A942-836E5230B896}">
      <dsp:nvSpPr>
        <dsp:cNvPr id="0" name=""/>
        <dsp:cNvSpPr/>
      </dsp:nvSpPr>
      <dsp:spPr>
        <a:xfrm rot="5400000">
          <a:off x="719135" y="2224763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5BB04-A7D5-4600-9A09-5F0BEA47595F}">
      <dsp:nvSpPr>
        <dsp:cNvPr id="0" name=""/>
        <dsp:cNvSpPr/>
      </dsp:nvSpPr>
      <dsp:spPr>
        <a:xfrm>
          <a:off x="4304" y="2322877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Application management</a:t>
          </a:r>
        </a:p>
      </dsp:txBody>
      <dsp:txXfrm>
        <a:off x="15251" y="2333824"/>
        <a:ext cx="1473178" cy="351874"/>
      </dsp:txXfrm>
    </dsp:sp>
    <dsp:sp modelId="{567C2911-0AC2-467C-B4C7-6AEA93235B3D}">
      <dsp:nvSpPr>
        <dsp:cNvPr id="0" name=""/>
        <dsp:cNvSpPr/>
      </dsp:nvSpPr>
      <dsp:spPr>
        <a:xfrm rot="5400000">
          <a:off x="719135" y="2729350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BF224-7AAD-4806-8736-FD1A6A7E2BF5}">
      <dsp:nvSpPr>
        <dsp:cNvPr id="0" name=""/>
        <dsp:cNvSpPr/>
      </dsp:nvSpPr>
      <dsp:spPr>
        <a:xfrm>
          <a:off x="4304" y="2827464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Inventory management</a:t>
          </a:r>
          <a:endParaRPr lang="en-US" sz="1100" kern="1200"/>
        </a:p>
      </dsp:txBody>
      <dsp:txXfrm>
        <a:off x="15251" y="2838411"/>
        <a:ext cx="1473178" cy="351874"/>
      </dsp:txXfrm>
    </dsp:sp>
    <dsp:sp modelId="{E1954D30-9AD1-46BB-9BEC-98E20291DEC3}">
      <dsp:nvSpPr>
        <dsp:cNvPr id="0" name=""/>
        <dsp:cNvSpPr/>
      </dsp:nvSpPr>
      <dsp:spPr>
        <a:xfrm rot="5400000">
          <a:off x="719135" y="3233937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3B0B3-B0A4-42DB-ABC1-255CEB2CF846}">
      <dsp:nvSpPr>
        <dsp:cNvPr id="0" name=""/>
        <dsp:cNvSpPr/>
      </dsp:nvSpPr>
      <dsp:spPr>
        <a:xfrm>
          <a:off x="4304" y="3332051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Volunteer service hours</a:t>
          </a:r>
        </a:p>
      </dsp:txBody>
      <dsp:txXfrm>
        <a:off x="15251" y="3342998"/>
        <a:ext cx="1473178" cy="351874"/>
      </dsp:txXfrm>
    </dsp:sp>
    <dsp:sp modelId="{2DEEFCF4-97FE-4648-A7C1-0A94AAAD80CB}">
      <dsp:nvSpPr>
        <dsp:cNvPr id="0" name=""/>
        <dsp:cNvSpPr/>
      </dsp:nvSpPr>
      <dsp:spPr>
        <a:xfrm>
          <a:off x="1708687" y="1313703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Communications</a:t>
          </a:r>
          <a:endParaRPr lang="en-US" sz="1100" kern="1200"/>
        </a:p>
      </dsp:txBody>
      <dsp:txXfrm>
        <a:off x="1719634" y="1324650"/>
        <a:ext cx="1473178" cy="351874"/>
      </dsp:txXfrm>
    </dsp:sp>
    <dsp:sp modelId="{DBA7FE55-FCD0-45DA-8662-031750756624}">
      <dsp:nvSpPr>
        <dsp:cNvPr id="0" name=""/>
        <dsp:cNvSpPr/>
      </dsp:nvSpPr>
      <dsp:spPr>
        <a:xfrm rot="5400000">
          <a:off x="2423518" y="1720176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55A8D-FB7B-4E9D-AE33-2B315A4B6B29}">
      <dsp:nvSpPr>
        <dsp:cNvPr id="0" name=""/>
        <dsp:cNvSpPr/>
      </dsp:nvSpPr>
      <dsp:spPr>
        <a:xfrm>
          <a:off x="1708687" y="1818290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Pickup events</a:t>
          </a:r>
          <a:endParaRPr lang="en-US" sz="1100" kern="1200"/>
        </a:p>
      </dsp:txBody>
      <dsp:txXfrm>
        <a:off x="1719634" y="1829237"/>
        <a:ext cx="1473178" cy="351874"/>
      </dsp:txXfrm>
    </dsp:sp>
    <dsp:sp modelId="{79CF786D-E815-4A46-8B95-97E30DFB0A03}">
      <dsp:nvSpPr>
        <dsp:cNvPr id="0" name=""/>
        <dsp:cNvSpPr/>
      </dsp:nvSpPr>
      <dsp:spPr>
        <a:xfrm rot="5400000">
          <a:off x="2423518" y="2224763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DBC25-B7D8-41CB-987B-FFD9FFFC583F}">
      <dsp:nvSpPr>
        <dsp:cNvPr id="0" name=""/>
        <dsp:cNvSpPr/>
      </dsp:nvSpPr>
      <dsp:spPr>
        <a:xfrm>
          <a:off x="1708687" y="2322877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Contact Us page</a:t>
          </a:r>
        </a:p>
      </dsp:txBody>
      <dsp:txXfrm>
        <a:off x="1719634" y="2333824"/>
        <a:ext cx="1473178" cy="351874"/>
      </dsp:txXfrm>
    </dsp:sp>
    <dsp:sp modelId="{B43DCD9E-A19B-4319-A043-04EDCB79DA26}">
      <dsp:nvSpPr>
        <dsp:cNvPr id="0" name=""/>
        <dsp:cNvSpPr/>
      </dsp:nvSpPr>
      <dsp:spPr>
        <a:xfrm rot="5400000">
          <a:off x="2423518" y="2729350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FC2D4-962F-4467-9C26-1234AC929F0B}">
      <dsp:nvSpPr>
        <dsp:cNvPr id="0" name=""/>
        <dsp:cNvSpPr/>
      </dsp:nvSpPr>
      <dsp:spPr>
        <a:xfrm>
          <a:off x="1708687" y="2827464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Online Application</a:t>
          </a:r>
        </a:p>
      </dsp:txBody>
      <dsp:txXfrm>
        <a:off x="1719634" y="2838411"/>
        <a:ext cx="1473178" cy="351874"/>
      </dsp:txXfrm>
    </dsp:sp>
    <dsp:sp modelId="{F26D2FF0-7F98-4A97-A3CD-2EB8F4D277D7}">
      <dsp:nvSpPr>
        <dsp:cNvPr id="0" name=""/>
        <dsp:cNvSpPr/>
      </dsp:nvSpPr>
      <dsp:spPr>
        <a:xfrm>
          <a:off x="3413070" y="1313703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Resources</a:t>
          </a:r>
          <a:endParaRPr lang="en-US" sz="1100" kern="1200"/>
        </a:p>
      </dsp:txBody>
      <dsp:txXfrm>
        <a:off x="3424017" y="1324650"/>
        <a:ext cx="1473178" cy="351874"/>
      </dsp:txXfrm>
    </dsp:sp>
    <dsp:sp modelId="{94BF31B7-8435-4838-A24C-3D728C9ED8E2}">
      <dsp:nvSpPr>
        <dsp:cNvPr id="0" name=""/>
        <dsp:cNvSpPr/>
      </dsp:nvSpPr>
      <dsp:spPr>
        <a:xfrm rot="5400000">
          <a:off x="4127901" y="1720176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220E8-5D48-4333-8E26-93DC516DC064}">
      <dsp:nvSpPr>
        <dsp:cNvPr id="0" name=""/>
        <dsp:cNvSpPr/>
      </dsp:nvSpPr>
      <dsp:spPr>
        <a:xfrm>
          <a:off x="3413070" y="1818290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Dare to Care order page</a:t>
          </a:r>
        </a:p>
      </dsp:txBody>
      <dsp:txXfrm>
        <a:off x="3424017" y="1829237"/>
        <a:ext cx="1473178" cy="351874"/>
      </dsp:txXfrm>
    </dsp:sp>
    <dsp:sp modelId="{5DF195E6-6A9A-4D14-90B7-3048E3DE708B}">
      <dsp:nvSpPr>
        <dsp:cNvPr id="0" name=""/>
        <dsp:cNvSpPr/>
      </dsp:nvSpPr>
      <dsp:spPr>
        <a:xfrm rot="5400000">
          <a:off x="4127901" y="2224763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C1B83-B5D6-4E78-A33F-CE0D12ACD022}">
      <dsp:nvSpPr>
        <dsp:cNvPr id="0" name=""/>
        <dsp:cNvSpPr/>
      </dsp:nvSpPr>
      <dsp:spPr>
        <a:xfrm>
          <a:off x="3413070" y="2322877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Recipes</a:t>
          </a:r>
          <a:endParaRPr lang="en-US" sz="1100" kern="1200"/>
        </a:p>
      </dsp:txBody>
      <dsp:txXfrm>
        <a:off x="3424017" y="2333824"/>
        <a:ext cx="1473178" cy="351874"/>
      </dsp:txXfrm>
    </dsp:sp>
    <dsp:sp modelId="{6B62369E-B508-45E2-98C5-CA0C4D124D51}">
      <dsp:nvSpPr>
        <dsp:cNvPr id="0" name=""/>
        <dsp:cNvSpPr/>
      </dsp:nvSpPr>
      <dsp:spPr>
        <a:xfrm rot="5400000">
          <a:off x="4127901" y="2729350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7809E-3BF0-4678-B069-B05D52788DA7}">
      <dsp:nvSpPr>
        <dsp:cNvPr id="0" name=""/>
        <dsp:cNvSpPr/>
      </dsp:nvSpPr>
      <dsp:spPr>
        <a:xfrm>
          <a:off x="3413070" y="2827464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Volunteer shifts/</a:t>
          </a:r>
          <a:r>
            <a:rPr lang="en-US" sz="1100" kern="1200" err="1">
              <a:latin typeface="Corbel" panose="020B0503020204020204"/>
            </a:rPr>
            <a:t>Calender</a:t>
          </a:r>
          <a:r>
            <a:rPr lang="en-US" sz="1100" kern="1200">
              <a:latin typeface="Corbel" panose="020B0503020204020204"/>
            </a:rPr>
            <a:t> </a:t>
          </a:r>
        </a:p>
      </dsp:txBody>
      <dsp:txXfrm>
        <a:off x="3424017" y="2838411"/>
        <a:ext cx="1473178" cy="351874"/>
      </dsp:txXfrm>
    </dsp:sp>
    <dsp:sp modelId="{2C9DE953-7551-4D6E-92DA-6F25820A5A24}">
      <dsp:nvSpPr>
        <dsp:cNvPr id="0" name=""/>
        <dsp:cNvSpPr/>
      </dsp:nvSpPr>
      <dsp:spPr>
        <a:xfrm rot="5400000">
          <a:off x="4127901" y="3233937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BA22C-DACF-43AA-A340-10B0E10F983C}">
      <dsp:nvSpPr>
        <dsp:cNvPr id="0" name=""/>
        <dsp:cNvSpPr/>
      </dsp:nvSpPr>
      <dsp:spPr>
        <a:xfrm>
          <a:off x="3413070" y="3332051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Social </a:t>
          </a:r>
          <a:r>
            <a:rPr lang="en-US" sz="1100" kern="1200"/>
            <a:t>media </a:t>
          </a:r>
          <a:r>
            <a:rPr lang="en-US" sz="1100" kern="1200">
              <a:latin typeface="Corbel" panose="020B0503020204020204"/>
            </a:rPr>
            <a:t>links</a:t>
          </a:r>
          <a:endParaRPr lang="en-US" sz="1100" kern="1200"/>
        </a:p>
      </dsp:txBody>
      <dsp:txXfrm>
        <a:off x="3424017" y="3342998"/>
        <a:ext cx="1473178" cy="351874"/>
      </dsp:txXfrm>
    </dsp:sp>
    <dsp:sp modelId="{BEDD03E3-7BF9-4380-89AA-EDE1C6DDD2FB}">
      <dsp:nvSpPr>
        <dsp:cNvPr id="0" name=""/>
        <dsp:cNvSpPr/>
      </dsp:nvSpPr>
      <dsp:spPr>
        <a:xfrm>
          <a:off x="5117453" y="1313703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Web Presence</a:t>
          </a:r>
          <a:endParaRPr lang="en-US" sz="1100" kern="1200"/>
        </a:p>
      </dsp:txBody>
      <dsp:txXfrm>
        <a:off x="5128400" y="1324650"/>
        <a:ext cx="1473178" cy="351874"/>
      </dsp:txXfrm>
    </dsp:sp>
    <dsp:sp modelId="{C3C634E7-36A7-4BEE-A7BA-A4294AE52247}">
      <dsp:nvSpPr>
        <dsp:cNvPr id="0" name=""/>
        <dsp:cNvSpPr/>
      </dsp:nvSpPr>
      <dsp:spPr>
        <a:xfrm rot="5400000">
          <a:off x="5832284" y="1720176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D6150-1CF6-4898-99F5-B297B3C1DC7F}">
      <dsp:nvSpPr>
        <dsp:cNvPr id="0" name=""/>
        <dsp:cNvSpPr/>
      </dsp:nvSpPr>
      <dsp:spPr>
        <a:xfrm>
          <a:off x="5117453" y="1818290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Finding the Website</a:t>
          </a:r>
          <a:endParaRPr lang="en-US" sz="1100" kern="1200"/>
        </a:p>
      </dsp:txBody>
      <dsp:txXfrm>
        <a:off x="5128400" y="1829237"/>
        <a:ext cx="1473178" cy="351874"/>
      </dsp:txXfrm>
    </dsp:sp>
    <dsp:sp modelId="{B107C18F-090F-46FE-B14D-A6191A402F6A}">
      <dsp:nvSpPr>
        <dsp:cNvPr id="0" name=""/>
        <dsp:cNvSpPr/>
      </dsp:nvSpPr>
      <dsp:spPr>
        <a:xfrm rot="5400000">
          <a:off x="5832284" y="2224763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F9B8D-6D1D-4B11-8238-67AB4FF17877}">
      <dsp:nvSpPr>
        <dsp:cNvPr id="0" name=""/>
        <dsp:cNvSpPr/>
      </dsp:nvSpPr>
      <dsp:spPr>
        <a:xfrm>
          <a:off x="5117453" y="2322877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Highlighted Buttons</a:t>
          </a:r>
        </a:p>
      </dsp:txBody>
      <dsp:txXfrm>
        <a:off x="5128400" y="2333824"/>
        <a:ext cx="1473178" cy="351874"/>
      </dsp:txXfrm>
    </dsp:sp>
    <dsp:sp modelId="{BCDA3749-5474-4E07-A77A-CB323DA8810C}">
      <dsp:nvSpPr>
        <dsp:cNvPr id="0" name=""/>
        <dsp:cNvSpPr/>
      </dsp:nvSpPr>
      <dsp:spPr>
        <a:xfrm rot="5400000">
          <a:off x="5832284" y="2729350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4D25E-618D-4FDB-BDA7-CFD32D74ADBC}">
      <dsp:nvSpPr>
        <dsp:cNvPr id="0" name=""/>
        <dsp:cNvSpPr/>
      </dsp:nvSpPr>
      <dsp:spPr>
        <a:xfrm>
          <a:off x="5117453" y="2827464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Menu Bar</a:t>
          </a:r>
        </a:p>
      </dsp:txBody>
      <dsp:txXfrm>
        <a:off x="5128400" y="2838411"/>
        <a:ext cx="1473178" cy="351874"/>
      </dsp:txXfrm>
    </dsp:sp>
    <dsp:sp modelId="{F47ED965-F174-4974-9861-1297D67DFB70}">
      <dsp:nvSpPr>
        <dsp:cNvPr id="0" name=""/>
        <dsp:cNvSpPr/>
      </dsp:nvSpPr>
      <dsp:spPr>
        <a:xfrm rot="5400000">
          <a:off x="5832284" y="3233937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6D8D7-9DC6-468B-AA3F-6BE21920A215}">
      <dsp:nvSpPr>
        <dsp:cNvPr id="0" name=""/>
        <dsp:cNvSpPr/>
      </dsp:nvSpPr>
      <dsp:spPr>
        <a:xfrm>
          <a:off x="5117453" y="3332051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Dashboard</a:t>
          </a:r>
          <a:endParaRPr lang="en-US" sz="1100" kern="1200"/>
        </a:p>
      </dsp:txBody>
      <dsp:txXfrm>
        <a:off x="5128400" y="3342998"/>
        <a:ext cx="1473178" cy="351874"/>
      </dsp:txXfrm>
    </dsp:sp>
    <dsp:sp modelId="{60F771B8-35F9-41B3-8B98-AA7E4DB987E3}">
      <dsp:nvSpPr>
        <dsp:cNvPr id="0" name=""/>
        <dsp:cNvSpPr/>
      </dsp:nvSpPr>
      <dsp:spPr>
        <a:xfrm>
          <a:off x="6821836" y="1313703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Security</a:t>
          </a:r>
          <a:endParaRPr lang="en-US" sz="1100" kern="1200"/>
        </a:p>
      </dsp:txBody>
      <dsp:txXfrm>
        <a:off x="6832783" y="1324650"/>
        <a:ext cx="1473178" cy="351874"/>
      </dsp:txXfrm>
    </dsp:sp>
    <dsp:sp modelId="{D813BE53-6CF6-4F0F-8DB7-DEC6ECFD5BF6}">
      <dsp:nvSpPr>
        <dsp:cNvPr id="0" name=""/>
        <dsp:cNvSpPr/>
      </dsp:nvSpPr>
      <dsp:spPr>
        <a:xfrm rot="5400000">
          <a:off x="7536667" y="1720176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F449A-A29B-4240-B91C-A53DBAA21A70}">
      <dsp:nvSpPr>
        <dsp:cNvPr id="0" name=""/>
        <dsp:cNvSpPr/>
      </dsp:nvSpPr>
      <dsp:spPr>
        <a:xfrm>
          <a:off x="6821836" y="1818290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Login</a:t>
          </a:r>
          <a:endParaRPr lang="en-US" sz="1100" kern="1200"/>
        </a:p>
      </dsp:txBody>
      <dsp:txXfrm>
        <a:off x="6832783" y="1829237"/>
        <a:ext cx="1473178" cy="351874"/>
      </dsp:txXfrm>
    </dsp:sp>
    <dsp:sp modelId="{A42D417D-A264-4841-958A-B9EBDB86EE18}">
      <dsp:nvSpPr>
        <dsp:cNvPr id="0" name=""/>
        <dsp:cNvSpPr/>
      </dsp:nvSpPr>
      <dsp:spPr>
        <a:xfrm rot="5400000">
          <a:off x="7536667" y="2224763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B314A-57C7-4F9A-BDED-3B7529F9AB54}">
      <dsp:nvSpPr>
        <dsp:cNvPr id="0" name=""/>
        <dsp:cNvSpPr/>
      </dsp:nvSpPr>
      <dsp:spPr>
        <a:xfrm>
          <a:off x="6821836" y="2322877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Database privilege management</a:t>
          </a:r>
          <a:endParaRPr lang="en-US" sz="1100" kern="1200"/>
        </a:p>
      </dsp:txBody>
      <dsp:txXfrm>
        <a:off x="6832783" y="2333824"/>
        <a:ext cx="1473178" cy="351874"/>
      </dsp:txXfrm>
    </dsp:sp>
    <dsp:sp modelId="{B62B175B-ED09-4F0C-933E-FCDDB89590D2}">
      <dsp:nvSpPr>
        <dsp:cNvPr id="0" name=""/>
        <dsp:cNvSpPr/>
      </dsp:nvSpPr>
      <dsp:spPr>
        <a:xfrm rot="5400000">
          <a:off x="7536667" y="2729350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471EE-628C-41D5-AC74-152BBE30BE89}">
      <dsp:nvSpPr>
        <dsp:cNvPr id="0" name=""/>
        <dsp:cNvSpPr/>
      </dsp:nvSpPr>
      <dsp:spPr>
        <a:xfrm>
          <a:off x="6821836" y="2827464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System Backup/recovery</a:t>
          </a:r>
          <a:endParaRPr lang="en-US" sz="1100" kern="1200"/>
        </a:p>
      </dsp:txBody>
      <dsp:txXfrm>
        <a:off x="6832783" y="2838411"/>
        <a:ext cx="1473178" cy="351874"/>
      </dsp:txXfrm>
    </dsp:sp>
    <dsp:sp modelId="{3F24AAA0-6873-4504-A315-2369F78A3B62}">
      <dsp:nvSpPr>
        <dsp:cNvPr id="0" name=""/>
        <dsp:cNvSpPr/>
      </dsp:nvSpPr>
      <dsp:spPr>
        <a:xfrm>
          <a:off x="8526219" y="1313703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Social Media</a:t>
          </a:r>
          <a:endParaRPr lang="en-US" sz="1100" kern="1200"/>
        </a:p>
      </dsp:txBody>
      <dsp:txXfrm>
        <a:off x="8537166" y="1324650"/>
        <a:ext cx="1473178" cy="351874"/>
      </dsp:txXfrm>
    </dsp:sp>
    <dsp:sp modelId="{15933B18-0EEE-49F8-BAB3-375E53C46327}">
      <dsp:nvSpPr>
        <dsp:cNvPr id="0" name=""/>
        <dsp:cNvSpPr/>
      </dsp:nvSpPr>
      <dsp:spPr>
        <a:xfrm rot="5400000">
          <a:off x="9241050" y="1720176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C6610-79AE-48E0-9337-B802CC12AE73}">
      <dsp:nvSpPr>
        <dsp:cNvPr id="0" name=""/>
        <dsp:cNvSpPr/>
      </dsp:nvSpPr>
      <dsp:spPr>
        <a:xfrm>
          <a:off x="8526219" y="1818290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Instagram</a:t>
          </a:r>
          <a:endParaRPr lang="en-US" sz="1100" kern="1200"/>
        </a:p>
      </dsp:txBody>
      <dsp:txXfrm>
        <a:off x="8537166" y="1829237"/>
        <a:ext cx="1473178" cy="351874"/>
      </dsp:txXfrm>
    </dsp:sp>
    <dsp:sp modelId="{DE9353EF-D8FC-4D8A-BEAF-2894CBF40318}">
      <dsp:nvSpPr>
        <dsp:cNvPr id="0" name=""/>
        <dsp:cNvSpPr/>
      </dsp:nvSpPr>
      <dsp:spPr>
        <a:xfrm rot="5400000">
          <a:off x="9241050" y="2224763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BAC90-5135-4383-8C1C-2B4B3982D6A9}">
      <dsp:nvSpPr>
        <dsp:cNvPr id="0" name=""/>
        <dsp:cNvSpPr/>
      </dsp:nvSpPr>
      <dsp:spPr>
        <a:xfrm>
          <a:off x="8526219" y="2322877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Facebook</a:t>
          </a:r>
          <a:endParaRPr lang="en-US" sz="1100" kern="1200"/>
        </a:p>
      </dsp:txBody>
      <dsp:txXfrm>
        <a:off x="8537166" y="2333824"/>
        <a:ext cx="1473178" cy="351874"/>
      </dsp:txXfrm>
    </dsp:sp>
    <dsp:sp modelId="{D7B1F508-D49B-48A6-A9DA-4E1B4C256A4F}">
      <dsp:nvSpPr>
        <dsp:cNvPr id="0" name=""/>
        <dsp:cNvSpPr/>
      </dsp:nvSpPr>
      <dsp:spPr>
        <a:xfrm rot="5400000">
          <a:off x="9241050" y="2729350"/>
          <a:ext cx="65409" cy="6540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82F9B-8650-401E-8197-70775F7D6FFB}">
      <dsp:nvSpPr>
        <dsp:cNvPr id="0" name=""/>
        <dsp:cNvSpPr/>
      </dsp:nvSpPr>
      <dsp:spPr>
        <a:xfrm>
          <a:off x="8526219" y="2827464"/>
          <a:ext cx="1495072" cy="373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orbel" panose="020B0503020204020204"/>
            </a:rPr>
            <a:t>Twitter</a:t>
          </a:r>
          <a:endParaRPr lang="en-US" sz="1100" kern="1200"/>
        </a:p>
      </dsp:txBody>
      <dsp:txXfrm>
        <a:off x="8537166" y="2838411"/>
        <a:ext cx="1473178" cy="351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BE9F-3BA1-4EE4-84D9-08BF62E64C8C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A913-4801-4546-A28C-05040471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BE9F-3BA1-4EE4-84D9-08BF62E64C8C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A913-4801-4546-A28C-05040471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3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08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44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73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39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14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85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1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2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BE9F-3BA1-4EE4-84D9-08BF62E64C8C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A913-4801-4546-A28C-05040471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9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BE9F-3BA1-4EE4-84D9-08BF62E64C8C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A913-4801-4546-A28C-05040471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BE9F-3BA1-4EE4-84D9-08BF62E64C8C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A913-4801-4546-A28C-05040471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7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2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BE9F-3BA1-4EE4-84D9-08BF62E64C8C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A913-4801-4546-A28C-05040471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5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4F657C-18DC-444E-863C-09B19323DC5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78F38C-F7A7-45E5-A382-9EC99BDA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4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054B-6583-4FD6-B07C-A03E2207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354" y="1046918"/>
            <a:ext cx="9121001" cy="2150719"/>
          </a:xfrm>
          <a:noFill/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80808"/>
                </a:solidFill>
              </a:rPr>
              <a:t>Cardinal Cupboard System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FD6AB-DF19-46FB-A137-E2291ED84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3841590"/>
            <a:ext cx="3312734" cy="3016612"/>
          </a:xfrm>
          <a:noFill/>
        </p:spPr>
        <p:txBody>
          <a:bodyPr>
            <a:normAutofit lnSpcReduction="10000"/>
          </a:bodyPr>
          <a:lstStyle/>
          <a:p>
            <a:pPr algn="ctr"/>
            <a:r>
              <a:rPr lang="en-US" sz="2000" u="sng" err="1">
                <a:solidFill>
                  <a:srgbClr val="080808"/>
                </a:solidFill>
              </a:rPr>
              <a:t>Foireann</a:t>
            </a:r>
            <a:r>
              <a:rPr lang="en-US" sz="2000" u="sng">
                <a:solidFill>
                  <a:srgbClr val="080808"/>
                </a:solidFill>
              </a:rPr>
              <a:t> </a:t>
            </a:r>
            <a:r>
              <a:rPr lang="en-US" sz="2000" u="sng" err="1">
                <a:solidFill>
                  <a:srgbClr val="080808"/>
                </a:solidFill>
              </a:rPr>
              <a:t>Suaite</a:t>
            </a:r>
            <a:endParaRPr lang="en-US" sz="2000">
              <a:solidFill>
                <a:srgbClr val="080808"/>
              </a:solidFill>
            </a:endParaRPr>
          </a:p>
          <a:p>
            <a:pPr algn="ctr"/>
            <a:r>
              <a:rPr lang="en-US" sz="2000">
                <a:solidFill>
                  <a:srgbClr val="080808"/>
                </a:solidFill>
              </a:rPr>
              <a:t>Shayla Carter</a:t>
            </a:r>
          </a:p>
          <a:p>
            <a:pPr algn="ctr"/>
            <a:r>
              <a:rPr lang="en-US" sz="2000">
                <a:solidFill>
                  <a:srgbClr val="080808"/>
                </a:solidFill>
              </a:rPr>
              <a:t>Eli Crider</a:t>
            </a:r>
          </a:p>
          <a:p>
            <a:pPr algn="ctr"/>
            <a:r>
              <a:rPr lang="en-US" sz="2000">
                <a:solidFill>
                  <a:srgbClr val="080808"/>
                </a:solidFill>
              </a:rPr>
              <a:t>Zoe Druen</a:t>
            </a:r>
          </a:p>
          <a:p>
            <a:pPr algn="ctr"/>
            <a:r>
              <a:rPr lang="en-US" sz="2000">
                <a:solidFill>
                  <a:srgbClr val="080808"/>
                </a:solidFill>
              </a:rPr>
              <a:t>Jonathan Furlow</a:t>
            </a:r>
          </a:p>
          <a:p>
            <a:pPr algn="ctr"/>
            <a:r>
              <a:rPr lang="en-US" sz="2000">
                <a:solidFill>
                  <a:srgbClr val="080808"/>
                </a:solidFill>
              </a:rPr>
              <a:t>Ben Siebe</a:t>
            </a:r>
          </a:p>
          <a:p>
            <a:pPr algn="ctr"/>
            <a:r>
              <a:rPr lang="en-US" sz="2000">
                <a:solidFill>
                  <a:srgbClr val="080808"/>
                </a:solidFill>
              </a:rPr>
              <a:t>Chris Silsby</a:t>
            </a:r>
          </a:p>
        </p:txBody>
      </p:sp>
    </p:spTree>
    <p:extLst>
      <p:ext uri="{BB962C8B-B14F-4D97-AF65-F5344CB8AC3E}">
        <p14:creationId xmlns:p14="http://schemas.microsoft.com/office/powerpoint/2010/main" val="87231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465C-77CD-464B-932C-5A541472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716" y="-14417"/>
            <a:ext cx="10018713" cy="733166"/>
          </a:xfrm>
        </p:spPr>
        <p:txBody>
          <a:bodyPr>
            <a:normAutofit/>
          </a:bodyPr>
          <a:lstStyle/>
          <a:p>
            <a:r>
              <a:rPr lang="en-US"/>
              <a:t>Prototypes: Landing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B6837-6C32-4A97-AE39-4242C39D1C47}"/>
              </a:ext>
            </a:extLst>
          </p:cNvPr>
          <p:cNvSpPr txBox="1"/>
          <p:nvPr/>
        </p:nvSpPr>
        <p:spPr>
          <a:xfrm>
            <a:off x="4551218" y="3385127"/>
            <a:ext cx="2558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4B628D-AEEF-4B2E-9B46-26B9EC04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367" y="1343780"/>
            <a:ext cx="9845833" cy="479761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16B546-FAE8-4DD5-B5CA-9A7BECC1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945" y="3397668"/>
            <a:ext cx="6830291" cy="2248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2D26CA-03E6-4BF8-A5E8-AF4FCE6DDE32}"/>
              </a:ext>
            </a:extLst>
          </p:cNvPr>
          <p:cNvSpPr txBox="1"/>
          <p:nvPr/>
        </p:nvSpPr>
        <p:spPr>
          <a:xfrm>
            <a:off x="1895764" y="521855"/>
            <a:ext cx="98436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landing page will include a menu bar along the top, a welcome message in the center, highlighted critical function buttons in the right column, the dashboard in the low center, and the contact information and social media connections along the bottom.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4E8EF-1208-4792-8AAD-7F8217A44558}"/>
              </a:ext>
            </a:extLst>
          </p:cNvPr>
          <p:cNvSpPr/>
          <p:nvPr/>
        </p:nvSpPr>
        <p:spPr>
          <a:xfrm>
            <a:off x="11197966" y="1416701"/>
            <a:ext cx="484659" cy="118556"/>
          </a:xfrm>
          <a:prstGeom prst="rect">
            <a:avLst/>
          </a:prstGeom>
          <a:solidFill>
            <a:srgbClr val="CC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Times New Roman"/>
                <a:cs typeface="Times New Roman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47656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C3EC-57B5-450B-BE72-6B3DF640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564" y="318571"/>
            <a:ext cx="9789195" cy="568287"/>
          </a:xfrm>
        </p:spPr>
        <p:txBody>
          <a:bodyPr>
            <a:normAutofit fontScale="90000"/>
          </a:bodyPr>
          <a:lstStyle/>
          <a:p>
            <a:pPr algn="l"/>
            <a:br>
              <a:rPr lang="en-US">
                <a:latin typeface="Arial Nova Cond"/>
              </a:rPr>
            </a:br>
            <a:r>
              <a:rPr lang="en-US">
                <a:latin typeface="Arial Nova Cond"/>
              </a:rPr>
              <a:t>Prototypes: </a:t>
            </a:r>
            <a:r>
              <a:rPr lang="en-US">
                <a:latin typeface="Calibri"/>
                <a:cs typeface="Calibri"/>
              </a:rPr>
              <a:t>Dashboard Components </a:t>
            </a:r>
            <a:endParaRPr lang="en-US">
              <a:ea typeface="+mj-lt"/>
              <a:cs typeface="+mj-lt"/>
            </a:endParaRPr>
          </a:p>
          <a:p>
            <a:pPr algn="l"/>
            <a:endParaRPr lang="en-US">
              <a:latin typeface="Arial Nova C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EFFFA-D75C-435C-8765-1C1A471A8FFA}"/>
              </a:ext>
            </a:extLst>
          </p:cNvPr>
          <p:cNvSpPr txBox="1"/>
          <p:nvPr/>
        </p:nvSpPr>
        <p:spPr>
          <a:xfrm>
            <a:off x="1823293" y="863510"/>
            <a:ext cx="91605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  <a:cs typeface="Segoe UI"/>
              </a:rPr>
              <a:t>​</a:t>
            </a:r>
            <a:r>
              <a:rPr lang="en-US">
                <a:latin typeface="Corbel"/>
                <a:cs typeface="Segoe UI"/>
              </a:rPr>
              <a:t>The dashboard </a:t>
            </a:r>
            <a:r>
              <a:rPr lang="en-US">
                <a:ea typeface="+mn-lt"/>
                <a:cs typeface="+mn-lt"/>
              </a:rPr>
              <a:t>will appear near the top of CCFP's landing page. The dashboard will be split into two sections. One section will have a list of upcoming events. The other section will display a variety of desired metrics.</a:t>
            </a:r>
            <a:endParaRPr lang="en-US">
              <a:latin typeface="Calibri"/>
              <a:cs typeface="Segoe UI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0857609-6C45-4926-BCA0-55D8F4443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953" y="1758108"/>
            <a:ext cx="9373932" cy="45288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1EFB2-C997-4813-9039-3FC70852059E}"/>
              </a:ext>
            </a:extLst>
          </p:cNvPr>
          <p:cNvSpPr/>
          <p:nvPr/>
        </p:nvSpPr>
        <p:spPr>
          <a:xfrm>
            <a:off x="10824586" y="1828181"/>
            <a:ext cx="484659" cy="118556"/>
          </a:xfrm>
          <a:prstGeom prst="rect">
            <a:avLst/>
          </a:prstGeom>
          <a:solidFill>
            <a:srgbClr val="CC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Times New Roman"/>
                <a:cs typeface="Times New Roman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79463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A9B7CA-4661-4168-8924-949FD8BDF8B6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123844-1718-43EB-9430-0623424A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64" y="858484"/>
            <a:ext cx="10423813" cy="51063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10CB0D-B0DC-4C31-925E-0A731DCFCB06}"/>
              </a:ext>
            </a:extLst>
          </p:cNvPr>
          <p:cNvSpPr txBox="1">
            <a:spLocks/>
          </p:cNvSpPr>
          <p:nvPr/>
        </p:nvSpPr>
        <p:spPr>
          <a:xfrm>
            <a:off x="1082716" y="-4119"/>
            <a:ext cx="10018713" cy="73316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Prototypes: About Us Page</a:t>
            </a:r>
          </a:p>
        </p:txBody>
      </p:sp>
    </p:spTree>
    <p:extLst>
      <p:ext uri="{BB962C8B-B14F-4D97-AF65-F5344CB8AC3E}">
        <p14:creationId xmlns:p14="http://schemas.microsoft.com/office/powerpoint/2010/main" val="391496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465C-77CD-464B-932C-5A541472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716" y="-4119"/>
            <a:ext cx="10018713" cy="733167"/>
          </a:xfrm>
        </p:spPr>
        <p:txBody>
          <a:bodyPr/>
          <a:lstStyle/>
          <a:p>
            <a:r>
              <a:rPr lang="en-US"/>
              <a:t>Prototypes: Contact Page</a:t>
            </a:r>
          </a:p>
        </p:txBody>
      </p:sp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95DBDB1-C3A9-4607-8DFC-1B2AD752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81" y="801212"/>
            <a:ext cx="10535728" cy="5255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28A1D7-A097-4669-8649-2D2D36B4D470}"/>
              </a:ext>
            </a:extLst>
          </p:cNvPr>
          <p:cNvSpPr/>
          <p:nvPr/>
        </p:nvSpPr>
        <p:spPr>
          <a:xfrm>
            <a:off x="11548486" y="860441"/>
            <a:ext cx="484659" cy="118556"/>
          </a:xfrm>
          <a:prstGeom prst="rect">
            <a:avLst/>
          </a:prstGeom>
          <a:solidFill>
            <a:srgbClr val="CC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Times New Roman"/>
                <a:cs typeface="Times New Roman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76432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7ECC3-561E-4E46-8193-6E8185ACE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9951" y="827038"/>
            <a:ext cx="8775761" cy="4939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58B7B9-7775-4179-9C96-00898B67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43" y="-4119"/>
            <a:ext cx="10018713" cy="733166"/>
          </a:xfrm>
        </p:spPr>
        <p:txBody>
          <a:bodyPr>
            <a:normAutofit/>
          </a:bodyPr>
          <a:lstStyle/>
          <a:p>
            <a:r>
              <a:rPr lang="en-US"/>
              <a:t>Prototypes: Get Assistance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50EDF-8019-4F69-8DE0-D353D7868C13}"/>
              </a:ext>
            </a:extLst>
          </p:cNvPr>
          <p:cNvSpPr/>
          <p:nvPr/>
        </p:nvSpPr>
        <p:spPr>
          <a:xfrm>
            <a:off x="10245466" y="1751981"/>
            <a:ext cx="652299" cy="133796"/>
          </a:xfrm>
          <a:prstGeom prst="rect">
            <a:avLst/>
          </a:prstGeom>
          <a:solidFill>
            <a:srgbClr val="CC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latin typeface="Times New Roman"/>
                <a:cs typeface="Times New Roman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84081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465C-77CD-464B-932C-5A541472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716" y="-4119"/>
            <a:ext cx="10018713" cy="774356"/>
          </a:xfrm>
        </p:spPr>
        <p:txBody>
          <a:bodyPr>
            <a:normAutofit/>
          </a:bodyPr>
          <a:lstStyle/>
          <a:p>
            <a:r>
              <a:rPr lang="en-US"/>
              <a:t>Prototypes: Volunteer Application Form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6245FD-385B-4CD9-B226-67621DB5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51" y="970384"/>
            <a:ext cx="9393615" cy="43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1A243F-43E7-43A0-9819-CEEEA6156144}"/>
              </a:ext>
            </a:extLst>
          </p:cNvPr>
          <p:cNvSpPr/>
          <p:nvPr/>
        </p:nvSpPr>
        <p:spPr>
          <a:xfrm>
            <a:off x="10717906" y="1127141"/>
            <a:ext cx="484659" cy="118556"/>
          </a:xfrm>
          <a:prstGeom prst="rect">
            <a:avLst/>
          </a:prstGeom>
          <a:solidFill>
            <a:srgbClr val="CC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Times New Roman"/>
                <a:cs typeface="Times New Roman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03187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99D3-7898-4558-ACF1-4F5E37E6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08" y="169754"/>
            <a:ext cx="10018713" cy="1251642"/>
          </a:xfrm>
        </p:spPr>
        <p:txBody>
          <a:bodyPr/>
          <a:lstStyle/>
          <a:p>
            <a:r>
              <a:rPr lang="en-US">
                <a:latin typeface="Arial Nova Cond"/>
              </a:rPr>
              <a:t>Prototypes: 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Free Parking Application</a:t>
            </a:r>
            <a:endParaRPr lang="en-US"/>
          </a:p>
        </p:txBody>
      </p:sp>
      <p:pic>
        <p:nvPicPr>
          <p:cNvPr id="2050" name="Picture 2" descr="Text&#10;&#10;Description automatically generated">
            <a:extLst>
              <a:ext uri="{FF2B5EF4-FFF2-40B4-BE49-F238E27FC236}">
                <a16:creationId xmlns:a16="http://schemas.microsoft.com/office/drawing/2014/main" id="{E1FCA724-5EE3-4538-B9DF-E2240E18A2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121" y="1421396"/>
            <a:ext cx="10054853" cy="373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75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99D3-7898-4558-ACF1-4F5E37E6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08" y="169754"/>
            <a:ext cx="10018713" cy="1251642"/>
          </a:xfrm>
        </p:spPr>
        <p:txBody>
          <a:bodyPr/>
          <a:lstStyle/>
          <a:p>
            <a:r>
              <a:rPr lang="en-US">
                <a:latin typeface="Arial Nova Cond"/>
              </a:rPr>
              <a:t>Prototypes: Employee Calendar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35E88C1-A8E4-4B7B-9DDE-2260EE91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16" y="1247502"/>
            <a:ext cx="7717366" cy="53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6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99D3-7898-4558-ACF1-4F5E37E6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08" y="169754"/>
            <a:ext cx="10018713" cy="1251642"/>
          </a:xfrm>
        </p:spPr>
        <p:txBody>
          <a:bodyPr/>
          <a:lstStyle/>
          <a:p>
            <a:r>
              <a:rPr lang="en-US">
                <a:latin typeface="Arial Nova Cond"/>
              </a:rPr>
              <a:t>Prototypes: Choose Shift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C4E21D8-3DF7-45B2-8E0F-9B7D2442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04" y="1266857"/>
            <a:ext cx="7857391" cy="52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2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99D3-7898-4558-ACF1-4F5E37E6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08" y="169754"/>
            <a:ext cx="10018713" cy="1251642"/>
          </a:xfrm>
        </p:spPr>
        <p:txBody>
          <a:bodyPr/>
          <a:lstStyle/>
          <a:p>
            <a:r>
              <a:rPr lang="en-US">
                <a:latin typeface="Arial Nova Cond"/>
              </a:rPr>
              <a:t>Prototypes: 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Event Pickup</a:t>
            </a:r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70192F8-C67E-4A38-9D50-B6CC798A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88" y="1192423"/>
            <a:ext cx="7593621" cy="51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2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BB53-3D3C-4C97-AAE6-5EF1B9D2A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0" y="580496"/>
            <a:ext cx="7050982" cy="718116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87FE8-6903-4F47-8AB2-BF9AD02B3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8414" y="1552006"/>
            <a:ext cx="7253885" cy="4351866"/>
          </a:xfrm>
        </p:spPr>
        <p:txBody>
          <a:bodyPr>
            <a:norm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Problem overview</a:t>
            </a:r>
            <a:endParaRPr lang="en-US"/>
          </a:p>
          <a:p>
            <a:pPr algn="l"/>
            <a:r>
              <a:rPr lang="en-US"/>
              <a:t>Business Requirements</a:t>
            </a:r>
          </a:p>
          <a:p>
            <a:pPr algn="l"/>
            <a:r>
              <a:rPr lang="en-US"/>
              <a:t>Cost justification </a:t>
            </a:r>
          </a:p>
          <a:p>
            <a:pPr algn="l"/>
            <a:r>
              <a:rPr lang="en-US">
                <a:ea typeface="+mn-lt"/>
                <a:cs typeface="+mn-lt"/>
              </a:rPr>
              <a:t>Windows Navigation Diagram</a:t>
            </a:r>
          </a:p>
          <a:p>
            <a:pPr algn="l"/>
            <a:r>
              <a:rPr lang="en-US"/>
              <a:t>Prototypes (A tour through the website)</a:t>
            </a:r>
          </a:p>
          <a:p>
            <a:pPr algn="l"/>
            <a:r>
              <a:rPr lang="en-US"/>
              <a:t>Summary</a:t>
            </a:r>
          </a:p>
          <a:p>
            <a:pPr algn="l"/>
            <a:r>
              <a:rPr lang="en-US"/>
              <a:t>Questions      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87557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15DFB0-246D-4EA8-9178-C1EF2C59D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3042" y="838584"/>
            <a:ext cx="8752670" cy="4927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422E-02BF-41E8-82DE-13522969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43" y="-4119"/>
            <a:ext cx="10018713" cy="733166"/>
          </a:xfrm>
        </p:spPr>
        <p:txBody>
          <a:bodyPr>
            <a:normAutofit/>
          </a:bodyPr>
          <a:lstStyle/>
          <a:p>
            <a:r>
              <a:rPr lang="en-US"/>
              <a:t>Prototypes: Adding an Event</a:t>
            </a:r>
          </a:p>
        </p:txBody>
      </p:sp>
    </p:spTree>
    <p:extLst>
      <p:ext uri="{BB962C8B-B14F-4D97-AF65-F5344CB8AC3E}">
        <p14:creationId xmlns:p14="http://schemas.microsoft.com/office/powerpoint/2010/main" val="1066361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C3EC-57B5-450B-BE72-6B3DF640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417" y="103095"/>
            <a:ext cx="9789195" cy="843708"/>
          </a:xfrm>
        </p:spPr>
        <p:txBody>
          <a:bodyPr/>
          <a:lstStyle/>
          <a:p>
            <a:pPr algn="l"/>
            <a:r>
              <a:rPr lang="en-US">
                <a:latin typeface="Arial Nova Cond"/>
              </a:rPr>
              <a:t>Prototypes: </a:t>
            </a:r>
            <a:r>
              <a:rPr lang="en-US" sz="32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Report Management</a:t>
            </a:r>
            <a:r>
              <a:rPr lang="en-US" sz="32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-create</a:t>
            </a:r>
            <a:endParaRPr lang="en-US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A48C6-4655-4507-92DC-7613CE7A11B5}"/>
              </a:ext>
            </a:extLst>
          </p:cNvPr>
          <p:cNvSpPr txBox="1"/>
          <p:nvPr/>
        </p:nvSpPr>
        <p:spPr>
          <a:xfrm>
            <a:off x="9029709" y="1657738"/>
            <a:ext cx="30461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is a section to create, modify and delete report(s).  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6B5581-9010-4F72-A542-29368030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75" y="954159"/>
            <a:ext cx="7126995" cy="51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7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5796-BE2C-466A-B16F-C7F3B2C7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42" y="314569"/>
            <a:ext cx="10018713" cy="119575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Prototypes:</a:t>
            </a:r>
            <a:r>
              <a:rPr lang="en-US"/>
              <a:t> Database privilege request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96F94C-9651-4EDA-B09E-075172640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629" y="1426307"/>
            <a:ext cx="7008996" cy="4921739"/>
          </a:xfrm>
        </p:spPr>
      </p:pic>
    </p:spTree>
    <p:extLst>
      <p:ext uri="{BB962C8B-B14F-4D97-AF65-F5344CB8AC3E}">
        <p14:creationId xmlns:p14="http://schemas.microsoft.com/office/powerpoint/2010/main" val="2365367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531DFB-216F-4403-A733-8AF1CBC5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496" y="827037"/>
            <a:ext cx="8764215" cy="49392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3E63D3-C260-4513-A826-0AA51740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43" y="-4119"/>
            <a:ext cx="10018713" cy="733166"/>
          </a:xfrm>
        </p:spPr>
        <p:txBody>
          <a:bodyPr>
            <a:normAutofit/>
          </a:bodyPr>
          <a:lstStyle/>
          <a:p>
            <a:r>
              <a:rPr lang="en-US"/>
              <a:t>Prototypes: Adding Food Recovery</a:t>
            </a:r>
          </a:p>
        </p:txBody>
      </p:sp>
    </p:spTree>
    <p:extLst>
      <p:ext uri="{BB962C8B-B14F-4D97-AF65-F5344CB8AC3E}">
        <p14:creationId xmlns:p14="http://schemas.microsoft.com/office/powerpoint/2010/main" val="222206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2B1A4B5-0D6D-4758-8B47-185CC9C3F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9224" y="861673"/>
            <a:ext cx="8660306" cy="4869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4F389-E0E3-4910-9EC7-0EF80399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43" y="-4119"/>
            <a:ext cx="10018713" cy="733166"/>
          </a:xfrm>
        </p:spPr>
        <p:txBody>
          <a:bodyPr>
            <a:normAutofit/>
          </a:bodyPr>
          <a:lstStyle/>
          <a:p>
            <a:r>
              <a:rPr lang="en-US"/>
              <a:t>Prototypes: Adding a Recipe</a:t>
            </a:r>
          </a:p>
        </p:txBody>
      </p:sp>
    </p:spTree>
    <p:extLst>
      <p:ext uri="{BB962C8B-B14F-4D97-AF65-F5344CB8AC3E}">
        <p14:creationId xmlns:p14="http://schemas.microsoft.com/office/powerpoint/2010/main" val="39905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02A588-83B5-47FD-ACAB-5949B736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078424"/>
            <a:ext cx="7413623" cy="11554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Prototype: Inventory Report</a:t>
            </a:r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EF3E1F0C-BCD9-491F-A435-D4A48FB43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13944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E811E69-66CF-4C33-AA98-D2E472435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7309" y="1560402"/>
            <a:ext cx="7175863" cy="12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752A-D9AE-4CD2-9E15-A5A4C104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Prototype: Labels</a:t>
            </a:r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8B28B2E-B456-4D85-918A-E2E81B649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198380" y="620247"/>
            <a:ext cx="4614579" cy="7520266"/>
          </a:xfrm>
        </p:spPr>
      </p:pic>
    </p:spTree>
    <p:extLst>
      <p:ext uri="{BB962C8B-B14F-4D97-AF65-F5344CB8AC3E}">
        <p14:creationId xmlns:p14="http://schemas.microsoft.com/office/powerpoint/2010/main" val="344006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BB53-3D3C-4C97-AAE6-5EF1B9D2A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0" y="580496"/>
            <a:ext cx="7050982" cy="718116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87FE8-6903-4F47-8AB2-BF9AD02B3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895" y="1606327"/>
            <a:ext cx="6987645" cy="4351866"/>
          </a:xfrm>
        </p:spPr>
        <p:txBody>
          <a:bodyPr>
            <a:norm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Problem overview</a:t>
            </a:r>
          </a:p>
          <a:p>
            <a:pPr algn="l"/>
            <a:r>
              <a:rPr lang="en-US">
                <a:ea typeface="+mn-lt"/>
                <a:cs typeface="+mn-lt"/>
              </a:rPr>
              <a:t>Business Requirements</a:t>
            </a:r>
          </a:p>
          <a:p>
            <a:pPr algn="l"/>
            <a:r>
              <a:rPr lang="en-US">
                <a:ea typeface="+mn-lt"/>
                <a:cs typeface="+mn-lt"/>
              </a:rPr>
              <a:t>Cost justification </a:t>
            </a:r>
          </a:p>
          <a:p>
            <a:pPr algn="l"/>
            <a:r>
              <a:rPr lang="en-US"/>
              <a:t>Windows Navigation Diagram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>
                <a:ea typeface="+mn-lt"/>
                <a:cs typeface="+mn-lt"/>
              </a:rPr>
              <a:t>Prototypes (A tour through the website)</a:t>
            </a:r>
          </a:p>
          <a:p>
            <a:pPr algn="l"/>
            <a:r>
              <a:rPr lang="en-US"/>
              <a:t>                                                    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727610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AF15-C37C-459E-A778-D68089C56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207" y="3134343"/>
            <a:ext cx="8723586" cy="59607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9027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5F0C23F8-1E8E-4E74-A9BF-91C8762C3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951072"/>
              </p:ext>
            </p:extLst>
          </p:nvPr>
        </p:nvGraphicFramePr>
        <p:xfrm>
          <a:off x="2065663" y="672948"/>
          <a:ext cx="9446963" cy="592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11238639-2329-4177-8F70-AC7776392140}"/>
              </a:ext>
            </a:extLst>
          </p:cNvPr>
          <p:cNvSpPr txBox="1"/>
          <p:nvPr/>
        </p:nvSpPr>
        <p:spPr>
          <a:xfrm flipH="1">
            <a:off x="1949985" y="170761"/>
            <a:ext cx="7860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Summary of Problems: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6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94E2-3BC1-4675-8A88-A26CE227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11" y="0"/>
            <a:ext cx="6403447" cy="745066"/>
          </a:xfrm>
        </p:spPr>
        <p:txBody>
          <a:bodyPr/>
          <a:lstStyle/>
          <a:p>
            <a:r>
              <a:rPr lang="en-US"/>
              <a:t>Business Requirements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A6E2AAC7-EE46-4CCE-873C-94AC9193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559471"/>
              </p:ext>
            </p:extLst>
          </p:nvPr>
        </p:nvGraphicFramePr>
        <p:xfrm>
          <a:off x="1560514" y="745067"/>
          <a:ext cx="10025596" cy="5019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330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8C89-4F72-4DEC-954D-EBFD64D1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83825"/>
            <a:ext cx="10018713" cy="742720"/>
          </a:xfrm>
        </p:spPr>
        <p:txBody>
          <a:bodyPr>
            <a:normAutofit fontScale="90000"/>
          </a:bodyPr>
          <a:lstStyle/>
          <a:p>
            <a:r>
              <a:rPr lang="en-US"/>
              <a:t>NPV Projections(over 5 years)</a:t>
            </a:r>
            <a:br>
              <a:rPr lang="en-US"/>
            </a:br>
            <a:r>
              <a:rPr lang="en-US"/>
              <a:t>Assumptions:</a:t>
            </a:r>
            <a:br>
              <a:rPr lang="en-US"/>
            </a:b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291A67-C4BD-4E7D-9515-ED59499B7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902056"/>
              </p:ext>
            </p:extLst>
          </p:nvPr>
        </p:nvGraphicFramePr>
        <p:xfrm>
          <a:off x="1316732" y="2039842"/>
          <a:ext cx="10365861" cy="4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03">
                  <a:extLst>
                    <a:ext uri="{9D8B030D-6E8A-4147-A177-3AD203B41FA5}">
                      <a16:colId xmlns:a16="http://schemas.microsoft.com/office/drawing/2014/main" val="3216753198"/>
                    </a:ext>
                  </a:extLst>
                </a:gridCol>
                <a:gridCol w="3095194">
                  <a:extLst>
                    <a:ext uri="{9D8B030D-6E8A-4147-A177-3AD203B41FA5}">
                      <a16:colId xmlns:a16="http://schemas.microsoft.com/office/drawing/2014/main" val="2500978033"/>
                    </a:ext>
                  </a:extLst>
                </a:gridCol>
                <a:gridCol w="3101348">
                  <a:extLst>
                    <a:ext uri="{9D8B030D-6E8A-4147-A177-3AD203B41FA5}">
                      <a16:colId xmlns:a16="http://schemas.microsoft.com/office/drawing/2014/main" val="2719399450"/>
                    </a:ext>
                  </a:extLst>
                </a:gridCol>
                <a:gridCol w="2838116">
                  <a:extLst>
                    <a:ext uri="{9D8B030D-6E8A-4147-A177-3AD203B41FA5}">
                      <a16:colId xmlns:a16="http://schemas.microsoft.com/office/drawing/2014/main" val="2107992283"/>
                    </a:ext>
                  </a:extLst>
                </a:gridCol>
              </a:tblGrid>
              <a:tr h="60432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High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249946"/>
                  </a:ext>
                </a:extLst>
              </a:tr>
              <a:tr h="366911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Grants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Totals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orbel"/>
                        </a:rPr>
                        <a:t>First Year: 10,000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orbel"/>
                        </a:rPr>
                        <a:t>7,500 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orbel"/>
                        </a:rPr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428832"/>
                  </a:ext>
                </a:extLst>
              </a:tr>
              <a:tr h="3669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orbel"/>
                        </a:rPr>
                        <a:t>144,484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orbel"/>
                        </a:rPr>
                        <a:t>108,363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orbel"/>
                        </a:rPr>
                        <a:t>79,466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383227"/>
                  </a:ext>
                </a:extLst>
              </a:tr>
              <a:tr h="377702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Donations 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Totals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orbel"/>
                        </a:rPr>
                        <a:t>First Year: 3491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13901"/>
                  </a:ext>
                </a:extLst>
              </a:tr>
              <a:tr h="3669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orbel"/>
                        </a:rPr>
                        <a:t>50434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26347"/>
                  </a:ext>
                </a:extLst>
              </a:tr>
              <a:tr h="6043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Total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$156,530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$127,523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$98,516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67731"/>
                  </a:ext>
                </a:extLst>
              </a:tr>
              <a:tr h="11223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Total Cost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(Hardware, labor,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annual)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$99,280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$99,280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$99,280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06461"/>
                  </a:ext>
                </a:extLst>
              </a:tr>
              <a:tr h="723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$57,250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$28,243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$5,037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024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329066-16FC-4314-979E-F2226A0CD968}"/>
              </a:ext>
            </a:extLst>
          </p:cNvPr>
          <p:cNvSpPr txBox="1"/>
          <p:nvPr/>
        </p:nvSpPr>
        <p:spPr>
          <a:xfrm>
            <a:off x="1004205" y="1229119"/>
            <a:ext cx="95277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ea typeface="+mn-lt"/>
                <a:cs typeface="+mn-lt"/>
              </a:rPr>
              <a:t>         Revenue Assumptions: 55% gain/year, gain 0.065% of Raise Some L 2020, 6% inflation</a:t>
            </a:r>
            <a:endParaRPr lang="en-US"/>
          </a:p>
          <a:p>
            <a:r>
              <a:rPr lang="en-US"/>
              <a:t>         Raise Some L 2020: $5370169</a:t>
            </a:r>
          </a:p>
        </p:txBody>
      </p:sp>
    </p:spTree>
    <p:extLst>
      <p:ext uri="{BB962C8B-B14F-4D97-AF65-F5344CB8AC3E}">
        <p14:creationId xmlns:p14="http://schemas.microsoft.com/office/powerpoint/2010/main" val="402200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C3EC-57B5-450B-BE72-6B3DF640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564" y="4807"/>
            <a:ext cx="5844724" cy="59069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Windows Navigation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EFFFA-D75C-435C-8765-1C1A471A8FFA}"/>
              </a:ext>
            </a:extLst>
          </p:cNvPr>
          <p:cNvSpPr txBox="1"/>
          <p:nvPr/>
        </p:nvSpPr>
        <p:spPr>
          <a:xfrm>
            <a:off x="1823293" y="863510"/>
            <a:ext cx="9160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  <a:cs typeface="Segoe UI"/>
              </a:rPr>
              <a:t>​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91B687B-351B-4F58-8493-F7D25CBA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82" y="600738"/>
            <a:ext cx="5488641" cy="62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5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F48283-9031-46B3-9FB0-324356CA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564" y="4807"/>
            <a:ext cx="5844724" cy="59069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Windows Navigation Diagram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16AD449-CB41-4DE7-8CF8-F0BD1383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82" y="594502"/>
            <a:ext cx="4726640" cy="62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8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E92598B-7FE2-4D28-8799-4C7570854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60" r="-2" b="3776"/>
          <a:stretch/>
        </p:blipFill>
        <p:spPr>
          <a:xfrm>
            <a:off x="2591085" y="968971"/>
            <a:ext cx="859536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57201-8C23-43DF-A5CB-8455F17E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352" y="-4119"/>
            <a:ext cx="10018713" cy="733166"/>
          </a:xfrm>
        </p:spPr>
        <p:txBody>
          <a:bodyPr>
            <a:normAutofit/>
          </a:bodyPr>
          <a:lstStyle/>
          <a:p>
            <a:r>
              <a:rPr lang="en-US"/>
              <a:t>How to find the CCFP</a:t>
            </a:r>
          </a:p>
        </p:txBody>
      </p:sp>
    </p:spTree>
    <p:extLst>
      <p:ext uri="{BB962C8B-B14F-4D97-AF65-F5344CB8AC3E}">
        <p14:creationId xmlns:p14="http://schemas.microsoft.com/office/powerpoint/2010/main" val="206967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4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3" name="Group 52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1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FB41F0-0BFF-4661-AC66-8FE539046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4769" y="1011765"/>
            <a:ext cx="8083034" cy="4546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82282-16F6-4B75-98E7-92F6C185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352" y="-4119"/>
            <a:ext cx="10018713" cy="733166"/>
          </a:xfrm>
        </p:spPr>
        <p:txBody>
          <a:bodyPr>
            <a:normAutofit/>
          </a:bodyPr>
          <a:lstStyle/>
          <a:p>
            <a:r>
              <a:rPr lang="en-US"/>
              <a:t>How to find the CCFP</a:t>
            </a:r>
          </a:p>
        </p:txBody>
      </p:sp>
    </p:spTree>
    <p:extLst>
      <p:ext uri="{BB962C8B-B14F-4D97-AF65-F5344CB8AC3E}">
        <p14:creationId xmlns:p14="http://schemas.microsoft.com/office/powerpoint/2010/main" val="1347640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CBC37FCD2494B94703A479D373B48" ma:contentTypeVersion="11" ma:contentTypeDescription="Create a new document." ma:contentTypeScope="" ma:versionID="8248c2238a4f7504be7ec2aa14a8f361">
  <xsd:schema xmlns:xsd="http://www.w3.org/2001/XMLSchema" xmlns:xs="http://www.w3.org/2001/XMLSchema" xmlns:p="http://schemas.microsoft.com/office/2006/metadata/properties" xmlns:ns2="ac93fa1d-e9a1-4887-af13-3d336675403c" xmlns:ns3="e83eeed5-5753-4777-8173-db2bda38cd39" targetNamespace="http://schemas.microsoft.com/office/2006/metadata/properties" ma:root="true" ma:fieldsID="932d9e090c1ef8741f6217cac135faea" ns2:_="" ns3:_="">
    <xsd:import namespace="ac93fa1d-e9a1-4887-af13-3d336675403c"/>
    <xsd:import namespace="e83eeed5-5753-4777-8173-db2bda38cd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93fa1d-e9a1-4887-af13-3d3366754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3eeed5-5753-4777-8173-db2bda38cd3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D421D7-AB69-431B-864F-F693BE6885FE}">
  <ds:schemaRefs>
    <ds:schemaRef ds:uri="ac93fa1d-e9a1-4887-af13-3d336675403c"/>
    <ds:schemaRef ds:uri="e83eeed5-5753-4777-8173-db2bda38cd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03304F-42AC-41E2-8829-AAE0909A7A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86382-984D-4E51-AF4D-A359A9B9CBE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Widescreen</PresentationFormat>
  <Paragraphs>125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Nova Cond</vt:lpstr>
      <vt:lpstr>Calibri</vt:lpstr>
      <vt:lpstr>Corbel</vt:lpstr>
      <vt:lpstr>Times New Roman</vt:lpstr>
      <vt:lpstr>Parallax</vt:lpstr>
      <vt:lpstr>Cardinal Cupboard System </vt:lpstr>
      <vt:lpstr>Agenda</vt:lpstr>
      <vt:lpstr>PowerPoint Presentation</vt:lpstr>
      <vt:lpstr>Business Requirements</vt:lpstr>
      <vt:lpstr>NPV Projections(over 5 years) Assumptions: </vt:lpstr>
      <vt:lpstr>Windows Navigation Diagram</vt:lpstr>
      <vt:lpstr>Windows Navigation Diagram</vt:lpstr>
      <vt:lpstr>How to find the CCFP</vt:lpstr>
      <vt:lpstr>How to find the CCFP</vt:lpstr>
      <vt:lpstr>Prototypes: Landing Page</vt:lpstr>
      <vt:lpstr> Prototypes: Dashboard Components  </vt:lpstr>
      <vt:lpstr>PowerPoint Presentation</vt:lpstr>
      <vt:lpstr>Prototypes: Contact Page</vt:lpstr>
      <vt:lpstr>Prototypes: Get Assistance</vt:lpstr>
      <vt:lpstr>Prototypes: Volunteer Application Form</vt:lpstr>
      <vt:lpstr>Prototypes: Free Parking Application</vt:lpstr>
      <vt:lpstr>Prototypes: Employee Calendar</vt:lpstr>
      <vt:lpstr>Prototypes: Choose Shift</vt:lpstr>
      <vt:lpstr>Prototypes: Event Pickup</vt:lpstr>
      <vt:lpstr>Prototypes: Adding an Event</vt:lpstr>
      <vt:lpstr>Prototypes: Report Management -create</vt:lpstr>
      <vt:lpstr>Prototypes: Database privilege request</vt:lpstr>
      <vt:lpstr>Prototypes: Adding Food Recovery</vt:lpstr>
      <vt:lpstr>Prototypes: Adding a Recipe</vt:lpstr>
      <vt:lpstr>Prototype: Inventory Report</vt:lpstr>
      <vt:lpstr>Prototype: Labels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Cardinal Cupboard System </dc:title>
  <dc:creator>Anthony Druen</dc:creator>
  <cp:lastModifiedBy>Xiaoyin</cp:lastModifiedBy>
  <cp:revision>1</cp:revision>
  <dcterms:created xsi:type="dcterms:W3CDTF">2021-09-13T13:27:27Z</dcterms:created>
  <dcterms:modified xsi:type="dcterms:W3CDTF">2022-09-19T17:58:04Z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0x010100FC3CBC37FCD2494B94703A479D373B48</vt:lpwstr>
  </property>
</Properties>
</file>